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19B0-9EBD-4643-88AC-7C5786F54597}" type="datetimeFigureOut">
              <a:rPr lang="es-MX" smtClean="0"/>
              <a:t>01/04/2013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2C1E-6D8E-48A3-8AB0-973D5091AA8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lantillas-powerpoint.com/wp-content/uploads/2009/11/41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4"/>
            <a:ext cx="9144000" cy="6886574"/>
          </a:xfrm>
          <a:prstGeom prst="rect">
            <a:avLst/>
          </a:prstGeom>
          <a:noFill/>
        </p:spPr>
      </p:pic>
      <p:pic>
        <p:nvPicPr>
          <p:cNvPr id="5" name="4 Imagen" descr="http://web.sec-coahuila.gob.mx/cidies/BIBLIOTECA_DIGITAL%5CDB%5CL%5CLOGOENEP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571480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3643306" y="2571744"/>
            <a:ext cx="4643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  <a:latin typeface="Bauhaus 93" pitchFamily="82" charset="0"/>
              </a:rPr>
              <a:t>Escuela Normal de Educación Preescolar</a:t>
            </a:r>
          </a:p>
          <a:p>
            <a:pPr algn="ctr"/>
            <a:endParaRPr lang="es-MX" sz="2400" dirty="0">
              <a:solidFill>
                <a:schemeClr val="accent2">
                  <a:lumMod val="75000"/>
                </a:schemeClr>
              </a:solidFill>
              <a:latin typeface="Bauhaus 93" pitchFamily="82" charset="0"/>
            </a:endParaRPr>
          </a:p>
          <a:p>
            <a:pPr algn="ctr"/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  <a:latin typeface="Bauhaus 93" pitchFamily="82" charset="0"/>
              </a:rPr>
              <a:t>Lidia Susana Alvarado Tovar</a:t>
            </a:r>
          </a:p>
          <a:p>
            <a:endParaRPr lang="es-MX" sz="2400" dirty="0">
              <a:solidFill>
                <a:schemeClr val="accent2">
                  <a:lumMod val="75000"/>
                </a:schemeClr>
              </a:solidFill>
              <a:latin typeface="Bauhaus 93" pitchFamily="82" charset="0"/>
            </a:endParaRPr>
          </a:p>
          <a:p>
            <a:pPr algn="ctr"/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  <a:latin typeface="Bauhaus 93" pitchFamily="82" charset="0"/>
              </a:rPr>
              <a:t>3C</a:t>
            </a:r>
            <a:endParaRPr lang="es-MX" sz="2400" dirty="0">
              <a:solidFill>
                <a:schemeClr val="accent2">
                  <a:lumMod val="75000"/>
                </a:schemeClr>
              </a:solidFill>
              <a:latin typeface="Bauhaus 93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071802" y="4786322"/>
            <a:ext cx="58872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Objeto de aprendizaje</a:t>
            </a:r>
            <a:endParaRPr lang="es-E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4"/>
            <a:ext cx="9144000" cy="6886574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2285984" y="571480"/>
            <a:ext cx="5384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¿Mayor o menor?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7 Imagen" descr="image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0" y="1714488"/>
            <a:ext cx="2516137" cy="2900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2" name="Picture 2" descr="http://4.bp.blogspot.com/_QDntJXjrIdE/ShvPn-hr3kI/AAAAAAAABzw/gE900fBRACU/s400/gepeto_grande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4849592"/>
            <a:ext cx="1285884" cy="14329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4"/>
            <a:ext cx="9144000" cy="6886574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000100" y="500042"/>
            <a:ext cx="7746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Ordena de menor a mayor</a:t>
            </a:r>
            <a:endParaRPr lang="es-E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9 Imagen" descr="gif-numeros-623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1214422"/>
            <a:ext cx="1071570" cy="14452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Imagen" descr="gif_1237-Cartoon-Character-Happy-Numbers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9256" y="1285860"/>
            <a:ext cx="991968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11 Imagen" descr="gif_1240-cartoon-character-happy-numbers-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768" y="1214422"/>
            <a:ext cx="1143008" cy="1488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14 Imagen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16" y="5143512"/>
            <a:ext cx="1071570" cy="12352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15 Imagen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7554" y="4857760"/>
            <a:ext cx="1357322" cy="15645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16 Imagen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066" y="4286256"/>
            <a:ext cx="1571636" cy="21312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17 Flecha izquierda">
            <a:hlinkClick r:id="rId7" action="ppaction://hlinksldjump"/>
          </p:cNvPr>
          <p:cNvSpPr/>
          <p:nvPr/>
        </p:nvSpPr>
        <p:spPr>
          <a:xfrm>
            <a:off x="6572264" y="0"/>
            <a:ext cx="2071702" cy="500066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39 -0.09623 C 0.00104 -0.1795 -0.02413 -0.26278 -0.08802 -0.30326 C -0.15191 -0.34374 -0.30816 -0.33217 -0.35677 -0.33865 C -0.40538 -0.34513 -0.37552 -0.34143 -0.37952 -0.34189 " pathEditMode="relative" ptsTypes="aa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18 -0.08142 C -0.00486 -0.14157 0.01198 -0.20101 0.03958 -0.23803 C 0.06753 -0.27527 0.10677 -0.28961 0.14635 -0.30349 " pathEditMode="relative" rAng="640298" ptsTypes="aaA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05 -0.06454 C 0.15539 -0.10664 0.23889 -0.14851 0.25886 -0.17048 C 0.27882 -0.19246 0.23507 -0.19431 0.19132 -0.19616 " pathEditMode="relative" rAng="0" ptsTypes="aaA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4"/>
            <a:ext cx="9144000" cy="6886574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71472" y="571480"/>
            <a:ext cx="789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Ordena de mayor a menor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5 Imagen" descr="gif-numeros-623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1500174"/>
            <a:ext cx="1071570" cy="14452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gif_1237-Cartoon-Character-Happy-Numbers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1571612"/>
            <a:ext cx="991968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 descr="gif_1240-cartoon-character-happy-numbers-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1500174"/>
            <a:ext cx="1143008" cy="1488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4.bp.blogspot.com/_QDntJXjrIdE/ShvPn-hr3kI/AAAAAAAABzw/gE900fBRACU/s400/gepeto_grand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000636"/>
            <a:ext cx="1285884" cy="14329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http://4.bp.blogspot.com/_QDntJXjrIdE/ShvPn-hr3kI/AAAAAAAABzw/gE900fBRACU/s400/gepeto_grand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4572008"/>
            <a:ext cx="1571636" cy="17513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http://4.bp.blogspot.com/_QDntJXjrIdE/ShvPn-hr3kI/AAAAAAAABzw/gE900fBRACU/s400/gepeto_grand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4206650"/>
            <a:ext cx="1798750" cy="20044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12 Flecha izquierda">
            <a:hlinkClick r:id="rId7" action="ppaction://hlinksldjump"/>
          </p:cNvPr>
          <p:cNvSpPr/>
          <p:nvPr/>
        </p:nvSpPr>
        <p:spPr>
          <a:xfrm>
            <a:off x="6572264" y="0"/>
            <a:ext cx="2071702" cy="500066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3 -0.14921 C 0.0158 -0.16887 0.01094 -0.18321 0.02466 -0.18922 C 0.0283 -0.18876 0.03195 -0.18922 0.03542 -0.1876 C 0.04011 -0.18552 0.04636 -0.17789 0.05104 -0.17488 C 0.05469 -0.17234 0.0592 -0.17188 0.0632 -0.17002 C 0.06841 -0.17072 0.07518 -0.16841 0.07882 -0.17326 C 0.08073 -0.17581 0.08091 -0.17974 0.08247 -0.18275 C 0.08472 -0.19755 0.0842 -0.2186 0.09566 -0.22624 C 0.09966 -0.22901 0.1066 -0.22901 0.11007 -0.22947 C 0.12483 -0.22832 0.13924 -0.22785 0.15347 -0.223 C 0.17847 -0.22508 0.17118 -0.21976 0.18368 -0.23572 C 0.18646 -0.25261 0.18264 -0.23294 0.18716 -0.24705 C 0.19236 -0.26348 0.1915 -0.26834 0.19931 -0.28407 C 0.20018 -0.28592 0.20191 -0.28707 0.20295 -0.28869 C 0.20382 -0.29008 0.204 -0.29262 0.20521 -0.29355 C 0.20729 -0.2954 0.2125 -0.29679 0.2125 -0.29679 C 0.22136 -0.29633 0.23021 -0.29633 0.23907 -0.29517 C 0.24514 -0.29424 0.24844 -0.28985 0.25347 -0.28707 C 0.25625 -0.28568 0.2592 -0.28522 0.26198 -0.28407 C 0.27049 -0.2762 0.28351 -0.27689 0.29323 -0.27597 C 0.33195 -0.30049 0.31615 -0.28175 0.32466 -0.31437 C 0.32587 -0.32593 0.32657 -0.34074 0.33056 -0.35138 C 0.33125 -0.35323 0.33177 -0.35531 0.33299 -0.35624 C 0.33525 -0.35809 0.34028 -0.35948 0.34028 -0.35948 C 0.34427 -0.35901 0.34827 -0.35878 0.35226 -0.35786 C 0.35486 -0.35716 0.35955 -0.35462 0.35955 -0.35462 C 0.36181 -0.35161 0.36441 -0.34953 0.36667 -0.34652 C 0.36771 -0.34513 0.36806 -0.34282 0.3691 -0.34166 C 0.37136 -0.33912 0.37396 -0.3375 0.37639 -0.33542 C 0.37761 -0.33426 0.38004 -0.33218 0.38004 -0.33218 C 0.38195 -0.32455 0.38559 -0.31714 0.38837 -0.30974 " pathEditMode="relative" ptsTypes="ffffffffffffffffffffffffffffffA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6 -0.06338 L 0.03246 -0.2625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14 -0.15544 C -0.03802 -0.1677 -0.04132 -0.17349 -0.04704 -0.18112 C -0.04843 -0.18297 -0.0493 -0.18552 -0.05069 -0.18737 C -0.05729 -0.19593 -0.06753 -0.19916 -0.07604 -0.20194 C -0.08385 -0.20448 -0.09097 -0.20819 -0.09895 -0.21004 C -0.11128 -0.20865 -0.12187 -0.20587 -0.13385 -0.20194 C -0.13507 -0.20078 -0.13611 -0.1987 -0.1375 -0.1987 C -0.14305 -0.19824 -0.14895 -0.19847 -0.15434 -0.20032 C -0.16892 -0.20518 -0.17013 -0.23132 -0.17847 -0.24358 C -0.18246 -0.24959 -0.1868 -0.2563 -0.19288 -0.25815 C -0.19687 -0.25931 -0.20503 -0.26139 -0.20503 -0.26139 C -0.21111 -0.26093 -0.21718 -0.26093 -0.22309 -0.25977 C -0.23142 -0.25815 -0.25225 -0.24011 -0.25798 -0.23247 C -0.2618 -0.22738 -0.27187 -0.21489 -0.27604 -0.21304 C -0.27968 -0.20842 -0.28229 -0.20564 -0.28698 -0.20356 C -0.29548 -0.19569 -0.30416 -0.18737 -0.31336 -0.18112 C -0.32361 -0.17418 -0.33698 -0.17187 -0.34826 -0.16979 C -0.35954 -0.17094 -0.36319 -0.17164 -0.37239 -0.17464 C -0.37673 -0.17858 -0.37673 -0.18181 -0.37968 -0.18737 C -0.38055 -0.1906 -0.38125 -0.19384 -0.38211 -0.19708 C -0.38246 -0.1987 -0.38333 -0.20194 -0.38333 -0.20194 C -0.38194 -0.21258 -0.37847 -0.22183 -0.37847 -0.23247 " pathEditMode="relative" ptsTypes="fffffffffffffffffffffA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30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 A</dc:creator>
  <cp:lastModifiedBy>JORGE A</cp:lastModifiedBy>
  <cp:revision>62</cp:revision>
  <dcterms:created xsi:type="dcterms:W3CDTF">2013-04-01T18:34:10Z</dcterms:created>
  <dcterms:modified xsi:type="dcterms:W3CDTF">2013-04-01T19:37:32Z</dcterms:modified>
</cp:coreProperties>
</file>