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3478" autoAdjust="0"/>
  </p:normalViewPr>
  <p:slideViewPr>
    <p:cSldViewPr>
      <p:cViewPr varScale="1">
        <p:scale>
          <a:sx n="43" d="100"/>
          <a:sy n="43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C622-928D-4D98-AE8B-FEE88E3A9411}" type="datetimeFigureOut">
              <a:rPr lang="es-MX" smtClean="0"/>
              <a:t>08/04/2013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27E79-56E9-4B57-B1C6-6EF70CCCDA9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7E79-56E9-4B57-B1C6-6EF70CCCDA9F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7E79-56E9-4B57-B1C6-6EF70CCCDA9F}" type="slidenum">
              <a:rPr lang="es-MX" smtClean="0"/>
              <a:t>16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F9F6-F986-4F0C-BE53-337BADC95D97}" type="datetimeFigureOut">
              <a:rPr lang="es-MX" smtClean="0"/>
              <a:pPr/>
              <a:t>08/04/2013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22C7-EE4C-4120-AC33-B867A00485C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slide" Target="slide14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slide" Target="slide17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.xm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slide" Target="slide2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slide" Target="slide2.xml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" Target="slide2.xml"/><Relationship Id="rId7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4" descr="http://2.bp.blogspot.com/-MM6DvF1UPC0/T1Uj1WSXUHI/AAAAAAAABV4/DrvY5YjSnAM/s1600/fondo4.png"/>
          <p:cNvPicPr>
            <a:picLocks noChangeAspect="1" noChangeArrowheads="1"/>
          </p:cNvPicPr>
          <p:nvPr/>
        </p:nvPicPr>
        <p:blipFill>
          <a:blip r:embed="rId2"/>
          <a:srcRect l="12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500034" y="428604"/>
            <a:ext cx="8286808" cy="61436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6" descr="http://dibuteca.estaticos.net/dibujos/pintados/201043/b919615842339bdf9c9c0951186a28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500174"/>
            <a:ext cx="1007951" cy="938093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71472" y="1714488"/>
            <a:ext cx="82867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kinnyCapKick" pitchFamily="2" charset="0"/>
              </a:rPr>
              <a:t>FIGURAS GEOMETRICAS 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pic>
        <p:nvPicPr>
          <p:cNvPr id="8" name="Picture 6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1857375" cy="1381126"/>
          </a:xfrm>
          <a:prstGeom prst="rect">
            <a:avLst/>
          </a:prstGeom>
          <a:noFill/>
        </p:spPr>
      </p:pic>
      <p:pic>
        <p:nvPicPr>
          <p:cNvPr id="11266" name="Picture 2" descr="http://escuelaenlanube.files.wordpress.com/2012/07/f000.jpg"/>
          <p:cNvPicPr>
            <a:picLocks noChangeAspect="1" noChangeArrowheads="1"/>
          </p:cNvPicPr>
          <p:nvPr/>
        </p:nvPicPr>
        <p:blipFill>
          <a:blip r:embed="rId5"/>
          <a:srcRect l="8750" t="17647" r="8749"/>
          <a:stretch>
            <a:fillRect/>
          </a:stretch>
        </p:blipFill>
        <p:spPr bwMode="auto">
          <a:xfrm>
            <a:off x="1357290" y="3714752"/>
            <a:ext cx="4714908" cy="2786082"/>
          </a:xfrm>
          <a:prstGeom prst="rect">
            <a:avLst/>
          </a:prstGeom>
          <a:noFill/>
        </p:spPr>
      </p:pic>
      <p:pic>
        <p:nvPicPr>
          <p:cNvPr id="8196" name="Picture 4" descr="http://3.bp.blogspot.com/_pZzH5_ZOcq4/TFNVIbcgs3I/AAAAAAAACEc/3xHFRDHWKec/s1600/193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714752"/>
            <a:ext cx="1577014" cy="2786058"/>
          </a:xfrm>
          <a:prstGeom prst="rect">
            <a:avLst/>
          </a:prstGeom>
          <a:noFill/>
        </p:spPr>
      </p:pic>
      <p:sp>
        <p:nvSpPr>
          <p:cNvPr id="12" name="11 Elipse">
            <a:hlinkClick r:id="" action="ppaction://hlinkshowjump?jump=nextslide"/>
          </p:cNvPr>
          <p:cNvSpPr/>
          <p:nvPr/>
        </p:nvSpPr>
        <p:spPr>
          <a:xfrm>
            <a:off x="0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Siguiente </a:t>
            </a:r>
            <a:endParaRPr lang="es-MX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QTEhUUExQWFBUXGR0YGRcYGBcbHBwiHh4dHSAfGh0fHyghGyAlHSAfIzEhJS0rMC4uHB8zODMsNygtLisBCgoKDg0OGxAQGywkICQtNDQtLCw0LC8vNDQ0NDQsMCwsLywsLDQsLCwsLCwsLCw0LDQsLCwsLCwsLCwsLCwsLP/AABEIAMIBBAMBEQACEQEDEQH/xAAcAAEAAgMBAQEAAAAAAAAAAAAABQYDBAcCAQj/xABJEAACAQMCAwUFBQQGCAUFAAABAgMABBESIQUGMRMiQVFhBxQycYEjQlKRsWJygqEVM5KiwdEkNENTc7LS4RYlY5PCF1SE8PH/xAAcAQEAAgMBAQEAAAAAAAAAAAAABAUBAwYCBwj/xAA8EQABAwIEAggEBQIHAAMAAAABAAIDBBEFEiExQVEGEyJhcYGRwaGx0fAUMkJS4SMzFRYkNGJy8UOCsv/aAAwDAQACEQMRAD8A7jREoiURKIlESiJREoiURKIlESiJREoiURKIlESiLV4lxCKCNpZpFjjXqzEAf/30oih+VOcLe/Mwg1/YsAdY0lg2dLAddJweuDtWyWJ8RyyCxRWKtaKJt+ZbN5TClzC0obSUEiatQOCMZyTnwoilqIue8w8+CaOa34cssk2exM2jTHETsSS2CSoycAHwqNUVkNOLyOtyXtkbnmzQoKw4xfcMR4IoluoSyi2Mk2HBfA7LGnLktkjcADO+OkGgxVlSGtP5zwt8fBbpqcs14LrqZwM4zjfHTPpVuoy+5oi+0RKIlESiJREoiURKIlESiJREoiURKIlESiLBe3iRI0krrGijLMxAAHqTRFQL32u24Yi3gmuAP9p3Y0P7pY6j89NTafD6icXY3TmdFuZBI/UBYF9ryj47KbH7DxMfyJWt8mD1bP038CvTqWQcFYuA+0KxumCLL2UrbCKYdm5PkM91voTVdJE+M2eCD3rS5pboQrXXheVX+d+NS2dt28So+mSMOrkjKM4U4ORpO4OTkDfasE2FygVd417SWjgkMVlOJkRnYShVjQL4tIGIfPgEyTjfFRW11O62V4NzYc1sMTxuFeeGTM8MbuAHZFZgOgJAJA9M1LWtaPNXL8V9bPBKNm3Vh1Rh8LL6g/4istcWkEbhFyj2Y8v8Qg4kxMemOItDcOxwkgxlez2yxzpYeQbB61Y4hWsqmsdbtgWJWb3XbTVasLhHCeWrqPi8Ly2sqRm9kl7TSCmCZGU5UnSOnXFagw9YXHaysZKqN1CyADtB1yVdeaOb3kVxayrBbocS3remxW3HRmzsXO3gMnpKZFmFzoFz9VXtid1bBmeeA9+SolpA1sY79IZIbPXomuJ2czTiTIDlPwawpBO+WGBjNV+K0zamAsY3XgpeH9fG7PO69+A2H1VpuuW+KXMEcgFrHJqSeIMZVeIg5AY4dWOnYgaerVEo8JZSyCRjjtYjSxUySo6xtiFfuZuMe6Wc1w2NUcZYAnYtjur65bA+tWy0AXNguP8As+41xOW9jjjneQOTLOsxLxquRq053Q5OFCkD8qjwyue48lc4nQw0sMdr5yNeXf8ARd3qQqVKIlESiJREoiURKIlESiJREoiURKIlEQ0RcH9ovMRv7lolObSBtKgHaWQfEzeYU90D0J8avcHw4THrpB2RsOamUsGbtu2VfrrQABYKyXx3ABJ6AZNeZHhjS48FgkAXK2peW7w2iXMtrrt5E7XKMGKLjILocMO7vlc49K5tuMwzXZUs7PP6/VQRVMfo8aKZ5M57lsdKzM9xZkDGTqkhHmp6yJ+z1A6dMGNW4Tkb1sBu37+C8S0thmZsr5zrYTcQitntOxuLYHtmjMhTtiMGMagp2BySDjJwD0Nc9PG6SMta7KTx3UVpANyqrxTjCyxLD7rLPJcGSFoFIDK0eRIrN0Gk53G3jXKUuGTtqiGuALLG/jt8FYvqGGMEjdXP2bw8QjgMV9GEVMCEtIskunfuyFBpOBjBHh1rsG3truqw9yuNZRKIlEXNubuZhcF4kZhaI3ZyOmddxJkj3eHG5GcBmB3OV6ajW6Ngtmdsq2tqnhwgh1efgOZW/wAv8mdoyXF8i6k3htRgxw+WoDZ5PXoOg6ZrzJIXnuW6jo2UzTbVx3J3V2mgVxpYBl8iARtv0PrWtTF7FEWjxvg8N3C0NwmuNsZXJHTcEEEEEHfIogNtQovlXk63sGmaDX9rp2dtWkLnAUnfG56k1gNA2W2WaSUgyOJtzVjrK1JREoiURKIlESiJREoiURKIlESiJREoigueuLNacPuZ02dIzpP7R7q/3iKIuAWluI0VB0UAf/v1r6JTRCGJrBwCvGNytAWSt69L46Agg7g7EV5ewPaWuGhQi63OB8WuLI5tJNC75hbLRNnzU/CfHK49c1S1mCxSNvD2XfBRJaRrvy6FaMCaRjOTuSemSTknHhuelWlLTiCIRjgpEbMrQ1W32Y8xG0uRbO3+jXDd3PSOU9MeQk6Y/FjzrmMYw/qXdawdk79x/lV9VDlOYbLpd3wW1hu/6RkcQvo7JizqsZLFQGOdtewXOdxgb4FUVhe6iX4KB43zJdC/uIYpY44oYon3i1nvhyTnUOgX1rfDEJL3Oyk08Alvc2sprkXj/vFtCJZo3ujEssiLgFQ+65UfD3cbedaVGUZb85XTzQn3eOO1kn7HU0pMo+JclANKd9dOCSRnpUJtdE6oNOCcwXsxuy5l69oHHyD7lC/Zu6GSeYHHYQjqc+DtuF8tz4VYRszGyhVdT1DMwFydAOZWt7PeCrKI7xk0xKNNlEeiR4x2pH+8cZ38Fx4k1mR+Y6bBeKKl6lpc/V7tXH2Hcug1rU1QnNPNEFhF2k7bnZI1wXc+Sj/E7DxrBIAuV7ZG6RwawXJ5LkHHvaRfXBIjcWkfgI8GQj9p2Bwf3QPnUOSsA0aF01L0bJF53W7h9VVXupicm5uSf+PL/wBVafxcis/8v0fI+qkeF80X9sQYruRgDns5j2iH0Oe8AfQ17ZWG/aCiVHRuIi8LiDyOy7byLzfHxCEsBomjwJos50k9CD4q2Nj8x1FTmuDhcLk54HwSGN4sQrI7gDJIAHUmvS1L1miJREoiURKIlESiJREoiURKIlESiKoe1q318Iux5Kr/ANh1c/yWst3CyDY3XBeIXD9rpjZRhckMMg5O3r4eFdxM6eSfJC8Czb2PG5/hWNRM5rwGngsllf6joddL428m/dP+FbIap2fqpm5XfA+B9lshqA/skWK3anKQvtESiLHPFqUjOD4EdQeoI+RwfpWipgbPE6N3ELy9oe0tK6RzFxf3zgdvNIpk+1hFwApb+rfEpKjO2VJ+Rr59lyPyu4HVUzQGvs7mqk91ZxxXj2zyAtbjKsJAoG6qU1gHGXwADjyFTLxtDsnEKwEkAa90J4eS0uDXXuPEDdRxGFU0Zh0gFrdlCs+ld9WVL4O+QM71gUokjc5u41t3LmYKrLka52YG4Lv+V9vZX3mThEg7WaNoksGaO/M+rLAqRIyxKBg6yoOSQPtD1qkdRMdVCpvqBbx8VbB5yZVG2PDTdy9nL8U+Ly+P7A2jgB/DsF/dR+hNWr/6bMnE7qjpb1VS6d35WaN9ytDg3NnEJ57fs7gqLmYBI+zi0JHlmwBp1bRr4nwqRLSMjpWyk9o+ilx1Tn1DogBYeq67zJxqOztpLiXdUGyjGWY7Kq+pO1VxNtSrBrS4ho3K/OvFuJy3UzXFwdUjbAD4UXwRPID+Z3qrnnMhsNl3+F4W2kZd2rzueXcPvVatRlbpWUXu2tXlDMGEaDIDEZJI6nfYKDtn510OHYIJ4utkNhwXAY50tkp6gwU4BsbE7ra5K5ga0uIbrPd/q5wOjIThj/Ce8PkfOq+M9VKY+CnV0RraBlZ+oDXhfX2Vn9ofMMt1czW04aOGJxHHAhOqdnHdfb49Q+FennvV3RxwZHSTHQcFxdXJNmayIb8V1XkSO5Wxt0vFCzKgUgHJwBhdX7WMZ6753qApqn6IlESiJREoiURKIlESiJREoiURa/EbNZopInGVkUo3yYYNEX5nm4XuYrhB20R7N/MMvkRvg9R6GuzpGQ1sDXvF3DQnY6d4VrGGzRguF1ht+HaXDFywX4QQNs+OR122qUykd1gc95cG/lBG3ieKR0zWOzX8FtYkaWKOMJmQlQXYgA4yBkA9cYHrUTGcTfh0XXZczePNbJHuaRYLe4xy/NDAs0pUOJo1EaNlQrZUlmIGSSR6AfOuNZ0wNXXMyghjQSRzI/haJpHRt6x+w4BaqxSn4UR8dQkqE/lt+tXjemFLftRuA52Vd/mCm/UHAcyCsZmxgOGjJ6Bxj8j0P0q7pMZo6of03i/I6Kyp66nqB/SeD81e+RbSa54TxG0gcRyGVgjN0xIiMw23GcuM+GfSuVxJmSreO+/rqoVQLSFVy/4UGZpLgSSPGnu91FIAGgB+CWFVwDGNzq37oznINeBld2jrz7lU0UzaWYwTNAa7Y62PjfitvjCM9tHO3ems/s5tgdcZAzIPAqV0yj+IVMgkMb2vPDQ+B+7qrlpjTVL6V2z9Wnv4fRSPDLjtOF2lqzaopruUKc7CG3dpMZ8soF+RqC5jTOQNrn0VpUzujo8+zrD1Purd7NbXt7We5kGffXcjOx7IDs0XboMAn+I1qe7M4lSKSAQwtj5D48Vv8A9n9naSpLEJC0YIQPIzKuRg6QehxtmjpXuaGk6DZbWxtaSQNTuuce1jmI3F37up+yttj+1KRuf4VOPmWqvq5LNyc11HRyjzyGd2zdB4qk1Xrs0z50C8ucGi52X2KGV8aI8A/fchQB5464+m9XVNgdRJZzhYd647EOmVJDmZDdztvNY76YaViU64oUy5GO+48PLbc/M+lTsWqgxjKWJ225VF0dw8zyS19Qy4Fzbnx+KzcV4fJEWhlUIxiVwAwYaZAdO46dOlUL4TE4Em67Slr46+GVjG5bD5g8l3blDg1vNHZcQeIG5NpEuvJ6FQenTPUauuDVmuDVgu+LwxSxQySKss2oRoTu2kZOPlRFvURfaIlESiJREoiURKIlESiJREoiURcl9rfLJjc8QiGUYBbhQDkYwFlHoBhW9MHwNWmF1/4aSzvyu3+qk003VusdiqCpzuNwa7Vrg4XGytV8jmVJoGdXZFkEjBF1HuAkADoMtp3OKoOkkNRUUZgpxdztPBaZjsLX1Vmu+b+1tsiFDI7tE8UpJVVxnLBeuQV2Gxz12r5vR9Fqg4h+FzFuUZs3ovPWF4y214gqlR8KiQMSgO5buruM74XBzgeG5NfUIsJp4ISJBnt3a/DdG0zGtsRdYrbi8g6f1WcFJMvjPTWG3X5g7Z6GuOqKWhqKnqwwxHgR8LhV0+BQVEX4hrctjqW6Ecsw5K1cocxS2Z120elJWOu3kyElKZVjbykbsMYx06ZAqE909K8snOYA2zDu017u9VBlnpXZajtN/cPf6rpTe78XhW5tW7K6iyBrGHQn4op08UbGN8+a9KmxyW7TSpcsUdRHlOoOx9wVQ7CznkvOws41VwrJOkgJSFCSGjlxjIDd6IjcqzDZa3mUN1b9/fBRjA6phENT+Zh0cOI+91tce4b/R8TWsbdobe1CRsRj7S8mcHA8PhH0rEWjXO7l4rwXywxDi658tV13gnDltreGBPhijVB/CAM1oVmti8m0Ru/wCFS35AmiL8sWrllDscs+XYnqSx1En6mqiodeQr6NhEIio4wOIufNZa0KyWC9GV0/jZVx55YD9KmUEfWVDW96pekE3VYfIb8Fnv5O1mkzvHGdCL4bAZJ8zmrbHK15l6tpsAuX6H4RE+E1ErQT3+v081jlUYC6SUJAfTgEL97TnAzjOKpIS3Nd5XX4kyb8OY6dl76aaWCkuauMLc3U9yiskRVEjVxhgsaY3H72rxqRUPD3tDVVYNTvpqaaSUWvz7r/Vdbg5li4fwi3Blg94S0jKQvIFLsEGwHXf+Z2qeuPVXsHPEw11JOWk7qJoi7M2xRu0woJY6tWkkknIGOhrmcSxOognaMtrXO978OQU6ngY9hN73Vo5J4leSXs8UlyJ4YETXqiRG1vkqFK+AUZOR4gCrqgqX1EIlcLX2UaZgY7KFf6mLUlESiJREoiURKIlESiJREoihubr25htZJLOHt5wO4hPn1OMjVgb6RuaIuS2XMvEBqb3ozuD9tb3EahfVMYDRZHTqMb71VvrnxS5ZWWB2VM/E5IZskzLAnQj71Xi+5RdreO+sYmNvKgkNr1eInr2f+8TPh1xuNth1mG4safsSat+X8Lo4Kks0dsq3FKGGVOR6f4+R9DXXRTRytzMIIVm1wcLgrwLdQ5cfERpNeBTsEpmt2iLLGQZs3FZqkL2tC4tWlmEcUbzOyNrjjGptIx3iB5Z/nXH9I4onua5hGcb/AMpHVxwSESatcLOA+fkpDgfNbRQGzljjurZCQYJEMcqHO5Rxgq4OdyM58RXN9c4G0jd1qOGQTtc6lkzEfpIsbKyTQTWUkN9bOWilVTFM2wkVgCIbrGwbfCyefrsdRY6nOZmrOI5d49wuTMbqQ549WcW8u9vuF1XlPj0N5G0sS6HzpmjIAdGA6Pjrt0PQjpUxrg4BzdirBj2vaHNNwVRuMMJ+JmMjY30ER36iGHt/+bO3rUgaRHxUBwzVze5h+JspybnuVJJpGtc2UUjRmZXzJ3Dpd+zxugcMNjnbOKrHV8DagU5PaKtAxxbm4K3XhElu5B2eM4OCNip8DvU1eF+XbM/Zpj8I/SqWUds+K+m0JBpoyP2hZJX0jJ/IdSfADzJNYjjdI4NbuV7qqmOmidLIdAvm6SDVh5V3WMfChPRpG8TjwA8frXSMigwyz5DmfwA4eK+eT1Vd0id1UIyxc19iTAwTkkkk+ZJyTXPTzOmkL3bld9QUTKOnbCzYL0CchVBZj0Ubk/8Ab1rwG6Fx0A4rXiOKU1BH1k7rd3FZPcQ0iwyMZJHOBbQDU58cM3h/LbNbIs7v7Lf/ALO28gvnld0krsRaWUzcsZ4nj7ldB4F7Nrp8FxDYqfwgTTH0LHuqcerVIFFm1lcXfL0VS3Ds2s7y7u2HopThvItys0tuJZIrUOJfeQydtKzKvdUAYRQwJJI3GAPGsOw2B8okcLgCwB2VrE/qoxGzQBTnK/LNza3ssjzJNDLEqliuiUsh7moDunCsw1DH3dtqk09OyBmRm3JHvLzcq51vXhKIlESiJREoiURKIlESiJREoiqnN3ItvfOkj5jkUgMydZI896N/MEbZ6jwrBaDa68uaHWuNlaIogqhVGFUAADoAOgFZXpVrmTkOzvGMjo0cxH9bExRv4h8L/wAQNbI5ZIjmYSCvTXFpuFSp/ZFcAns75GXw7SDcfMq4B/IVZMxurbuQfELeKuQLJb+yCU/11+QPKGEKf7TM36V4lxirkFs1vBYdVSHiqBwC4n4bMxibs7hHMMq4Z1lKt0KncltiCMN3tqkspaeopBM52Vw0J3ufDmVsbGx8WYmxCvnP8D3XCkvp7T3W5ikViM5bs2IRi2wIBB1aW3XTVBK27SAsUM3U1LH30v8ADiovlLn6CCyWxv4WeBQU7VcOpQkkB12YaQQMjPQHrWuOdr9OKlV2Ez0932uzmOXel/az8MuYp7V+0jcZhfPduIvi7Bz/ALwLuj9SN/xVpI/DuzD8h37jz8FzDh+EfnH9t24/aefgfgrRwDgXvd3HxOC4U27ym4MJQ61k7HsWVm1YGPEY86nB122U0RtMnWcbW8t1h4pw8wzzcPc4hvFmlt38UYnVIh88M2sehIrmcYpRDI2uZu0i48Nip0LrgsV05T4m1zaq0gAkUtDKBnGuMlH0/skjI9CK6GKRsjA9uxF1HIsbL853Vi1vNPbP8UMjJ8xnKn6qRUCrZZ9+a7ro/U9bTZDu3Ty4LDPETpIOkqwcHAIyOmR4ivFNUGCQPG4UzFMPFdAYS633ZIUIyWOWZixPmSa9VdQZ5DIeK84ThwoaYQ6acQvYUsSFIXAyzn4UHr5nyXqa0taALnyHP+O9Qccx1lA0RsGaV35WjdZjPpUpESiH43OA8n7x+4P2R/KhF3Au1PAcB9T3lUND0ZlqpPxuLOudw3gPHZW72WPZ2yy8QuJYwyIeyiVgZFTOHcoDklzjHkBn71W0MZaNdyouIVLJpLRNsxugHv5rrXAObLO8/wBXuEduujOlx80bDD8q2kFpsd1AU3WESiJREoiURKIlESiJREoiURKIlEXiaQKpYnAAJJ8gN6IuU23tUupFV1s4dLDIBuH1YPTOIyBtVhHhkz2hwtr3qBJiMUby0307lfOTOPm+thO0RhOpk0k5zpOklTgZGc+A6VBc0tcWngpzXBwDhxU7XlZSiJRFz/nrleOIvxOGMtcxyQzsBv3YiuvQvTUYwcnqcVm5tbgs34K5Qyw3duGGmWGZPmGVh0P08KwsLkfP3s5hsbZ7m3klKKygwP3xpZgncONW2c4Odga0SQNdqN1bUGKywEMebsOhB5dymfZtY+/cHe1uA4EUjRxuykMoGHjdMjqhOB+7jpWwDM2zuWqrKhkedzW6t19FY/Z1y1NZQyid1aSWUuQmdA2C5APQtjUfU0jYGNDRwWiGMRsDBwWrzFL2nEolI/1e3eUftNK2j+6qH+3VF0ilLadsf7nC/kpdOO1db/szGeGwOfil1zP+9I7O38zV7GwMYGjYCy0k3Kq3tb5MeQ+/WyapFXTPGo7zqOjKB1demPEfIV5mi6xtlYYZXmjmzfpO4++S5PG4YZUgg+Iqpc0tNivoUMzJWB7DcFJGxgFlTJxqb4V9T/l4nA8azG2+tr24KvxnETQ0rpWtLncAOa+RNrYRxK74+GMDLery+AYnxPQYArY+7G53kDmfYfeq5rCYI6Qmpq+3UO4DXL3dyn4uV1Ca72UImd41OAfIM/Vifwr/ADqtdiBLslM255n2HDzVjVTyztPXkNZyHuVrcSh4eLScBAly8n2USJ9pGIu6uoHBRXGWOrBOvxwKssPixKasjbGC5rRcm+hvqfTYcAuanMXatpyW7yLyFNxHTcahbwBiNYI7YlTghAPg8e8T9DXZ4nirZ7xtjA73b/woTW8V+g7SARoqAkhVCgsSTgDG5O5PrVEvay0RKIlESiJREoiURKIlESiJREoi8ugIIIyDsQfGiKrcT9nPDphvbJG3g8OYmH1TGfrkVlri3YrBAdupjg3DUs7WOFNRSFMZO7NjckgDdicnYeNYPMrKo937QJbyMpw+CZAzaPepAgVADh2VC2WYDIAI69agVeIQ0wIce1bZbY4XPOmy2uEc/JbxmLiHbCWIkGYQSMkijdZMopAOn4h4EGtlNWxTxtcCBfhfXwWJInMJCvPDr6OeJJom1xyKHRsEZBGQcHcfI1LWtZyKIqddcAuLJmm4bhoyS8li5ARiSSTC5/qWOfh+E+lEU1y/zBDeK2jKyIcSwuNMkZ8nU/yPQ+Boi37++igjMkzrFGvVnIVRk4GSfWiKK4jzhZQxdq1xGyn4RGe0Zj5KqZYn6bDc4FDoig+aofe7OHiVpqWaKPt48gAyRkamiceTKMjyIBqPU07KiIxvFwfu69NcWm4Xnl7iPY3UUa493vVaRF/DKFDnT5K6bkDYMpP3jVTglW9zXU8n5mG3lt8FtmYAQ4cVKc581+5CMCIsZDjtXysEfhmVwDj0HiSNx1q/aLmyiSvLGFwF7cAucNyZHd3sKdse0mWW4nniCqGVdCqEj3RRqYb7nY5J617qIGAAHVRcHxWrMr3tJYBbs/XmppfYyue9fSlfIRxA/nv+lRRTx8l0bsarXCxf8B9FX+B8OEFxd21oGmKz4MjHZQFQEyOAB8WrCDc+nWqHGWND2ue6zQNuJPcPde6Srytc49p5P3crT4vzFDbMTHpu7ldjPJtDGd/6tOhwfEb7bsanYX0dqq9md39GH4kd50Pt3KJUVd3XPaPwCq8PB7mV3uHWfs3YyTTdlsB1LKrEFgOuF8OldAcTpcLjENDOHP2ykCx81D6tzzmcF072L21xHPeKrxy2ivo1gkEyAKQypuAGVhnfqBWmStNZadzMriNR3oW2Nr3XW61rCURKIlESiJREoiURKIlESiJREoiURKIvhoi5HzJdww8WmaKOZdMaiVIYpG7eRu8DpXunQoGW23bqcVU4tSPqWNZG0E33PD/1SKeQMNyfJaN+rcUmhtLWdUjeOSWbUGJ7jIvZuoKsu7bqcfUVCwbDzFI50ze006fUfVbauXO0Bp0K3D7PL+ADsZA+Nh2N1cwMvlpRzJGcDwOBXTBzeIVS6KbdsnkQD8rFZ+Hc3cQtH7O6RpxnGmVFhn8/snH2NwceAIas5AfylYNQ6P8AvNt3jUefELovAuPQXaaoXzjZ0IKuh/DIh3U/OtdrbqS1wcLg3CjOauXGlZbm1YQ3sQ+zk+642zFKPvI2Mb/CdxRZVK9ofOAm4amViAdgt1E0qrPGyONSxIw75DA97yAODnI8PDi0hu/C6y219ViuVtmtTLGYbczwkRysI4276Z6+fmAdt64ZpnFTkdd2V2oFyNCrYhhZcaXG6S82XUlhDFBbQwW8ojtRJ2+tl1kRZCquBg5G58q7eaTq43P5An0VS0XIC9Xl72XFbSJYXeGzgMoWPRqy2YQQHYalVfI9TVF0ejzRvqHfmc7+fdb6g6hvJSfFObrbiFxHZGTsYAddyJwYS+MFIAHxnUcM2OqjG+TXRKOrFwLkuC1u2ubclUeNkEI3RdTq7GPfuglR3Rt47UWAACTzU9c8ShjdEkljR5DhEZ1Vn/dBOW+lFlcl9oPK1xZxObSYizmlzOGGWh1nvPrHeMRJy3iPPB2jupqfrhUyMzFo0F97aj4r2HutlBtdYOEcCtbV1jiiN/eYGAACEHgT9yBf2icnG2apqirxTGXdo5I+Ww8LcVIAihHMq5xcA4hMuZJbe1znKKhnP1Ziqn6LXqHo9Ts1cST6Ly6pcdlu+z/kz+jEmjE3arLJ2gHZhNJxggAE7bDbwxV+FGVsoiURKIlESiJRFD8S5psoG0zXUEbD7rSIG/LOaItWHnrhzHAvbfJ6AyKuflnGaA32WSLbqegmVwGVgynoVII/MUWFkoiURKIlESiJREoi+Yoi04+EwLM1wsMYmZdLShQHI2OC3U9B+Qoi3DRFyD2mce4jDOY5YoPc2YdnmLtEk/ZlYnuN8gp8QTitcj3NFwLqdQ0sVS4xvflJ25FQHDuYB7wjWxeKUIMGTUwUk6RBPJ/toXOAjt3kPrW+ORszd/A+xVTXUUuGyk20/U3hb9zfvyVrsOKXfEItc1w1uuplMFtmNlKEgrJKSXJBG+nSPoa8HRb2uDgCNio/h/BbeC/ZBDGe0gEqs41vqVykmXbJ3DITvvvWF6WKSK04eALp+11a0hQx69MYbVoVMEbZALHrhfIUgpbvPVN7Tt7blCSbX4KX4U1td2g7JAsLgjQAEKEHJ2X4GDb5Hjg1lzbEtcPELCiLeSWS5t43SUyW1xIhuGRh2kGhgC0mAGJYqCB1I1YqrpaA01U90ekbht/y8PBbXSZmgHdOFXaC0aeWEzG7nc6AI2yCzKgIdguAiDqfGrJxAFyvDWlxyjcrXuuOPbIZLWG8tiNlTXCbfJ2GuLtGCrnGSgB9a0tqoibBy3zUc0LC97bAb7fVV3isUlzJKdL3t+RqZ1OkQb5URnOI9J6KNz+dRYnzzPD/AMrB6lc/BJU1MgkHZjGw4nxXZuA80Wt1ELeeRTOyaJYpY2hL5GGxG/xKdxsTVkrdTXAOAW9nF2VtEsa5ycblj5sx3Y+pJoik6IlESiJREoiURKIuec48We4uHtI3aOCIDt2RirSOwyIgw3VVUhmI3OoDbBzUYriBpmhrPzH4Dmp9DSCYlztgoMm2tVAPZQqdh0XJ/UmuWAqKl2l3H1V5eKFvABfIuL20h0CWMk/dJAJ+h61l9JUxdpzCO+yNqIX6BwK9xcMWNtdu72zHqYW0hv3k3Q/PGfWt8GK1MIyg38dVqloYZdSLeC2c3Hje3R/jQfolbzjtV3ei1f4ZB3+qwPZO3xXN2f8A8iVf+UivBxurPEegXoYbT8viVr3EckBjkiuLnX20K4e4mdSHmRCCrsQQVJFTMNxOpmqWxvdcG/AciVHrKKGOEuaNR3nmr1xznJbecwJbzTuoDMUMShdWcAl3XJwM7Zq+nrIacgSutfx9lVRU8kurBf0UhyzzCl4jlY3iaNtDpJpyDgMN1JUggg7Gt0UrJWB7DcFeJI3RuyuFipmti8JREoiURQ3N3FmtbSWdFDMukKGzjLuqDON8Atn6V5e7K0uPAL01uZwHNcj56iuriCSS5uy6xrqWCNOziyPxDUWbffJOQemKoafGnTzsiDLBxtvf6K1fhojjLs2oVT4OrQ6zNEt1qQpjtGj2OMjZTvkAg+B6V3H+Xpo23YQV4qW1FRbrHZrbK38B59tBGF7CS3QZGAutc533XvE58SMmqQva12UnVRG0U7o+sawlvcpLhPFYby97SBtaQwshbBXLSsrYAIDd1U32+96V6UcgjQrLz7wvtrNyoHaRDtUPqvxD+Jcj8q3QTugkEjDqFhQPspus+8x/d+zlHoWBU/8AKDU/GGt/EZ27OAP36LJXQRVUsKi2YK2FpGfiiujE3zR5R+mD9a0VX9l3gpdD/uGeKc3MPdJdTaQcDI3IywGw8TVRSi8wXRV9vw7geIstPhvN0EEYjsLVpEB3kkcJqbxZtmdj+VdZS4dPUDNGNOewXMRU7nDsjRR/G+MXN0pSUwKh8BCGK+qs5OD6gCrZvR8gXfJ6D+VJFFxJXXvZKZTwuBppGkZtRVnOTo1HRv1Pdx186511gTbZQTvorhWFhKIlESiJREoiGiLklhu90TuTeXOT8pnUfkqgfQVxWNOJq3dwHyXSYcP9OPNWP2a8NR42vXAaaV5EUkZ7NI5HjCp+HOkscdSfQV1NBA2GnaG8QCfEqjqpXSSknwVvvrCKZSk0aSqequoYfkamKOud80cChs7i193DxpKZVaPW5TuoGGlCSF6HpVJjMEYpy8NF7jW2qssOleZQ0k2sVh4bwyO5v4opgWj93mfSHde8HgAPdIzgMfzNQ8AjY/rMwB23HipGKuc3JlNt/ZW7/wAB2H+5b/3p/wDrrofw8P7B6BVPXSfuPqVkteSrKN1kWDvIQy6pJXAI6HDMRkHcbbV6bFG03a0DwAWDI8ixJ9VV+Z1K8UlHg9vE4+avKp/lj86oOkDNI3+I+StcJdq5qzcncTjtv6SeVtKxmOdj17pj07DxyUIAqdgrr0jRyJUbER/XPkvL86X7d9LeBE6iKRnMhHkzL3Y2PlhwK1PxyBsmUAkc16bhkpbmJAPJXbgfE1ubeKdAQsiBgG6rnqreoOQfUVcgg7KuW/WUVf5r5lFoI1SPtp5SRHHkKMKO87tvpRcgEgE5YADetNROyCMyPNgtkUTpXZWqgc4czXb2xjuI4NDyQ96IyZQrNG41Bs6wdOnIxuRt1qrjxWKqa+MAg5Ta/HRTnUL4S15NxcfNa3OJxZz+q4/MgVQ4ML10I/5BXFV/acqhX6CUNRMa6ZJE9dY+Tf8AfNfNOkFN1NWbbHVXeBSWEkXI3Hn/ACvMsY7WJtwdWNQJBGVOMEbg5ArxgYbJVCOTUFeMep4y2N9uNj5g/RWF+OXiwyRLIJQ6Mo7UZYZGO64wT/Fn511FVgPGA+R9iuYko+LD6qR9k8qD3gEhZMoBGxw2lFPex4jLHcZ6VU4jKZJvyltgBY76fyoLgQbFT3GudIYspCPeZQSNKEaF/fk6D5DJrRBSyzutG0n5L0yJz9gqPYXl0bmIPINEtw0rRKNgSrE9494gAdPnWzFsNdS0md7hc6WH1VhS05ZMwk8fZWPm7HYAEgfaIRvgkqdeB5nu9PLJ8K5mgF5wPH5LoyAXsB/cD6dr29FUOELiFPUavzyf8a+rYWwNpWDuv66qjh1YDz19V74i5ETkddJA+Z2H86210nV0z3dxSV1mE9y/SPALMQ20EQGBHEiY/dUCvn6pVv0RKIlESiJREoi8uwAydgPGiLlEAAuL1VIZRdOQQcj7RUlP95zXH46wCqvzaPcey6DC3XhtyKmOROabOC0EU11BC6zXGUeRFO9xKwOCc4wa6ik/sMP/ABHyVJP/AHXeJVq4PzNaXTMlvcRzMoyQjZwM4z6jNSFqUD7S0/1J8fDc4/tQyr+pFV+KtvRv8vmFLoTaob98Conl6YJxOEscA21wMnYfHbn9Aaquj3/yeXup2L/o8/ZdC9/i/wB4n9pf866VUyxvxaAdZoh85E/zoioHOHE4Jb+1MM0UrdlMjBHViN4nGcHb4T+dU2OsvSg8nD3VjhbrTW7lq8P4X7zNe2+rR29pGVb8LRyOVb1wzDb0rVgRDqdzDz+YXvFARK1w5fJfOyvfg9yl7bp93ss/i7XONHj+LHhnaoP+Ay9ba4y8/wCOak/4pHkvY35K1xX0PCbOGGZzJJggJGpLyuSWbQngMk7nAA6munLmQx3cbAcSqWzpHaC5KgrvmO/n+EpZp5KBLL9XPcX5BW+dUlTjzGm0Lb9529FZxYUTrIbdwUdFFdXKmQFrqaylkhZToDyQypHKCNlXWrADGwIVvHFSXsOI0QOxPpcXC0tcKOpPEKN5otrmS3Y+7yQxI8LSPMApP2qAKi5yxyck9MDrk1BpMJkgzSyEaNNgPBSZ69kuVjOJHzWLn+bTZsf/AFI/+dT+gqH0fsMQjceBuptc60PmPmqzX3sG6jqNvVxMh/ErKf4SCP1NcZ0sh/JJ5KdhTstWB+4Eemv1WG+YgKQMkOhA/iG1cxh03U1DZOWvorTHR/pb8nD5291P3vCbmKNpXSPSilmAkJOAMnHdxXQQ9OqeSVsfVnU2XOvZIxpcQLDv/hQvGowezOCW7QL3c6iDkEDG5z5Vf402FrGSS7A6nu4qNUMabX5+an+HcuzMBnTbJ4LgM/5A6U+uTXM1XS7L/TooxlHE+w+/FTYqWVw/aPU/wpnh/LscTiTVI7LnBdgQMggkAAAHBP51RVeL1VXHkmN9fvjb4X71Mio2McH3JI5qJ5+nGlUzghJJMfJdAPp8Zx9azhgs5zjyWZ7HNrq1jnfDKPmoZZkjVFZgDpAA8TsBsOp+lfURPDTQt61wbYDdVYLWNAKyLIpkhEiyLH28XaM0UiqEDgsSSuMACqPEsZo54DHDICSQtFS4mOwB9D9F+k+H8QinQPDIkqHoyMGH5iudVWtqiLU4hxOKBQ00iRKSAC7Bck7ADPU0QamwUQ3OdrjumR/lFIv1y4UH6GtDqmJu7lLZQ1D9mH5fNZLLmuGSRIwHVnJC6goBIBbGzHwBrMdRHIbNK8zUk0Lcz22Hl7FT1blGSiKp+1CPPD38VEkJceDKJk1BvMFc5Faai/Uvy72NvRbIrdY2/MKrWtuka6Y1VF8lAA/lXz6R73m7ySe9dYxrWizVqy8Vt42KmRA/3gN2+oG+akMpKmVoLWkj4LU6eFhsSAVLcj/bX/bIrGKO3kjLlWUFpJIiApIGrARicdNvOukwallgY7rBa9rKmxKZkjm5Deyjr+3El/dNKXd4pwE1O5VQY0K6UzoGMnfFQ8cqJmP6sHskbKRhkUbmZyNQV44rb27KDcLEVU7GXTgfLVtVHA+dpIhJ15X9laSNjNi+3mogjhflaH5CM/pUwDETtn+K0F1KNy34LNHNw8fCsH0jB/Rafh8RO4f8VjrqUcW/BZDxSEPCkQ3eTTkRsoHdY7kqAM4xjqfzoaGpbG98oIAHHxCfiYS9rWEEk8FnuOOyWd5C0aq7zo0KhyQoOtGy2N9lB2GKnYNUNhhlceFiouIwmSSNo43CnoueZ4ZP9KELRmOR/sg4bKLkABiQ2okLjzYVbUOJNqi4ZbW4lV9TROhtre6g+1KCS7ujmaTdyMtpBPchjHkpIUAfEd+prnqupkr5wxm19B7q3p4WUsWZ2/E+ynuF8n3M6iS5ma1BGRBEELj/AIkjBt8eCAY33NXdPglPGP6naPmB6fVVkuJSuPZ0CwT3D2FzLbWQUkpHLLLcNJIzE6lVRggABVz/ABVtqquLD2ta1mhvoNF5gp5KslxdstrmfiEk3BnebRrMsSNoBC4F1Gu2Tnp69a3ifr6UygWu0rUYuqnDCdiFWuPcPW7EVsWA7aTQD1wdEjAn0yK5vA2E1V+4q4xJw6i3eFScFO6xBK90npuNifTpX3Wldmp2Pcd2gn0WthuwE8lLcP5UM+mS4Zo1G6xrs246u3ht90fU+A+XdIulQqZOpp23a3ieJW6KFxcJCS221t/NSMfLfD9WkBWYHODPIxyPTXXLOr661ySB/wBR9FuMcTtCb+JJ+ZUhzUP9Cuf+C/8Aymo1D/uY/wDsPms1Q/ou8FEctWKxxm5m7rspbLf7NOoHoSO8T648K6rG8Skr6on9A0aPe3G68U0Qa3rpP/AtK/49LKcwMYY8bEoNZ/tZCjHpn5V0GGdE+tjElW7f9I9/otclTI89g2Hhqtnli6cyMryPJ3NXeOcb422qP0jw2koWRsgbYuJub8uHx+C3UbnZiCSdOKi+aoGnvewj+J4kQk9ANUjEn0Cn88CqSKcQU5e7a9/oPMrM7+1JGN3Na0epJPkPVWm0srawj1MwUnZpX+Jj+vyUVQ1FTWYnNrdxPALy1kVO259SsvDOPJcOywxzPoQyHEeO6uASATqJ3HdAyfAGpcnRrEI2B72WB5rW6vibuD6L3DECfebNxFN4SL8L4O6yrsHGdiDuPDBqNTV1RRPyPvYbtPsk1NFUNzN35hdP5d4r7zbpLgKxGHQHVocbMufQ/wCFdix7XtDm7Fc69pY4tO4XPuL3TPPM7ksRK6KACThXKKqKOpOBsNyT8qqasukmyDyXRUDY4abrDx1JUnZ8p3TjL9nDk7AsXYDzYLhc58A318trcO/c74LQ/GdSGs9T7W91P8F5UjhcSOxmkX4SQAqHGCUXwJ33YsQCQDuczIaZkW2/NVtTWyz6O25KxVIURKIsN5apKjRyKro40srAEEHwIoi5XHYpb3V7DGoSNZlZFHQBoo+n1BP1rksfaBO0j9vuVf4W4mM35+ytPs2i+yuW2ybl/nsqCr7DP9pH4Kqrf77vFXDFT1FVF9ovCIl7K7VdM3bxIzAsNQOUwwBw2x6keAqDiMbXUzyRrZSqN5EzQDxURZQB7+yVgGGuQ4IBG0T+FUXR/wDvP/6+6s8V/tt8V0tbOMdEQfJR/lXVqiWZVx0oiqntMgzZax1hmhl+gkUN/cLD61Hq2Z4Ht5tPyW2B2WVp7wqPxiz1zWjYzolYk+QMT/8AyC1xFPKGRSt5tHzHtddLKzM9h5H2UbxRTJxGGP7iJqb55LgY8QWRD80FT6Zxhw+V4/UbffxUWYB9Wxp4C6tHBLYTcRgjfdI45LjHm6siLnzxrLfMDyqV0fiaS+Q7iw9f/FoxZ57LFbOaeZDbaEiRZZW3ILhQi/ibYnfcAY3IPka6CadsQu5V9NSvqHWbw3XPrwPJJJPNMdciqr6MRoAucaerL8R3LE+tUtRIKhwLmjTbiuggoWQNN3HXfgsAKrEkiQyvFI4VXwdLFyTkNIRqHU6hkVseyZkZc45Wgfeg+i1iejDwGgF3h7n6rZ4ZB/ptjiEoRcZzhOgilznSTgfOmGVDZZSA6+netWJuBh/LbXuUDf2B/paaJ8f6xLKcbgqW7UDcdTrUEfvb9DXVY1ij4MDDWaF12eXH1C0Ufbaxvr5LV9o/E3H2KsVUKryYzlgzhQvywGJ89q5Lo/hzZYZap36LW8St9bIQQ3gLX9dlVb+BOyfCqMKcbDbbw8qlQyPMgBJ3XRYjSwNpJLMbo020C6hwgCaziD7h4VDeuVANcrUEw1LsuhDjb1VREA+EX4hQPtCvGSGNB0lmVW+Q72PkcCulwaJrqqMH9P1A+q04k8tja0cSoo19lC0KR5UGbiU+CxID/Ezf9NfP+mUn9WJnGxUij/uu8B7/AEWzy2BJxC9l6lNES58AB3gPQsK4jFHFtPGzncn2WIrPqZH8tB9+KhuZrsteSZjdxEFRMacLkBiRlhgkncjwArtuhcLYqUzCMucTuMvuQo07yZiSL222+oU37POO+73LyGzvZj2enTBEsmNTA5bD7fDt9avMbqC6FrCwt1vrbkeRPNQquQloaQR4qwyPPPdS3EHDbyOKRV1LIkMTGVc6n0vKMhkMY1DqVPlXA4phzqrKWWBG9+XoUoqsQXDr2PJW7kLh8kSXDSxPCZZtYRyhIAjRM9xmUZKk9alYfDJBCIpOHL1WmrkZJJnZxVd5ntha3asxxE80c6kkbkSiSVBvkkAFh+/gdK8zxZJhLw4qfSz9ZTOg/VbTvVq/8c2P+/H9iT/pqX18f7h6qu/DTfsPoVLcM4rFcKWhcOAcHYgg4zuCARkb+te2uDhcFanscw2cLLdr0vKURKIuZ8eOOJ3K+ccD/mHX/wCFcx0gb2mO8QrvCT2XBTPs0k7t2vityc/xRxt+hq4ws3pI/D3Krq7/AHDlc6nqKqp7T0/8vdvwSwP+U8ef7ua0VLc0Lx3H5LZC7LI094VXt303tix6dsyf24pAP57fWuZwBwE7hzb7q7xVt4geRXSLrikMee0mjTHXU6r+prrVQLxwvjFvchjbzRzBThjG6tg+RwdqIo/nu3MnDrxQMk28pAHmEJH8wKJeypNrIGRGG4ZQR9RXzh7S1xBXYNN23UNLFiWa5xtDNBG58kkjdcn0Duv6+FdFT05lwstG9yfRVM0ojrQTyspcXvu1zBdH4ELRzHyjkxlvkrhGPoGqNgdQI5jG79XzW3E4i+MPHD5LALgzMZ2JLS4c5JOBjuqvgABtsB4nqTU+plc+Q5uCn0UDIohl46ladmVl7WQjPZOyJnOBpGC2OmrUWGfIDHjmrrZXMc2Jp0IBPmvBPWFzjw0HlxUvfLjhPBx5tAT9YXb9d66PFBakeO73C56iN6hp7/YrNwZv/MbRf+M35Rlf1YVS9Hm/1Hu7vdWWLHsNHeqfzFe9lxq4dtlE4Rj5B4YwCfTUF+Wa6rE6R9ThDsguWPv8FEoXBhDzzt3WP8rPzdyw11ho3VG06WDAkMA2obg7EHPgetclhWMuoopIXNu19vFWlVSmXVpt93UNJyZcupUtCoIIzl26/QVtGK07XZgHH0VhPV1E8Loi1ouLXuSrnwiz7CCOLOrs0C5xjOB5VSVMvXTOkta5utELOrYG8gobm/h/b22U7xjZZlxvqC7nHnlScfSr/D6oQVLJXbXse7X2IWqtj62LMOGqrUcgYBlOQdwa+2Rva9oc03BUMG4uFM8lp9pcnz7NfDwDH/5V806YPP40DkApVGO08+Cj+VuIiO9k1HCzu6ZP4xI2n8wSPniuexGAyQC27LHytr7L22Pqw2Xg4kHxBNvUaeQU9zBy88jmaFgHIAZGyFbHQgj4SBtnBzgVs6P9Jn4WDG4ZmH1WuaAl2dm/ELY5F4jNYyStLaSvrVVHZyW56En70i7V1dd0jo6+JvV3FjxBUGelqJQAGbd4+qu8HPobObSdP3mt9/lpkNVDq6EbG60NwupO4A8T9Lqd5c42t3GzqjJpkaMhtOcrjfYkY3qSx4e0OHFQZY3RvLHbhSjID1APzr2vC89kv4R+QollROG2qW3FFhgOEx2ZXIOF7NpAh8e6QCviAfXeI0ZJy1uxF/NWEjutpQ927Ta/da6v9S1XpREoi5vzZtxVvWzh/lLP/mP5VzvSEdiM959lb4Se04eC2vZ9JpvLyPwdIZR8xrjY/ksdScDkzUuXkT9VpxNlpr8wr9Vyq5Vn2loTwu7x92Iv/YIb/CsOFwQstNjdU+/tY5FKyqGXqQem3jXzuGWSJ+aM2PcutkjY9tni4UPH/R8RKosGodVjRXb6hATU4RV8+vbPje3xUcvpYtOyPRWn2cZN5cOsUqxNDEup4pIxqRpNhrUash87Zxj1FdJhUMsMJbKLG99wVTV8kckmZh0sugXMepGX8SkfmMVZqEuMcI4pDDbQLLNGhVAnedVJ0dw7E+lcPV0kr6mTI0ntHYc100E7BC0ucBpxVp5CgjnfiMbhZI5OyyOoZWiKncfI/r410mD3FKAeBPzVRiVjPpyURc2r2UgtrjvIciCY9JF8Ecn/AGqjYg/ENx4gU+KYa6J5miHZPLgfp8lOoawPb1b9/mtSwYAdl96JVVhjHhsR5qcHBHkR1BFbQ8SASDY/dvEK2heLZOI3WGwdI1mjZ1DtJIQCQCdY1jSD12ONvwnyqDWxvdK14Glh8NPmooIZmaTxPx1U1xKTPC+C+ZMA/K3f/AV02Kn/AEkh7vcKgoR/qGj72KgOaOY24fJb3SRiRh2kYDEgd9epwN8Yzj+Yqk6PH+o8dwVliw7DfFUm14w97LcTzBdcrAsFGF+EKAAfQV9RwCzo5GnbRQ6P8rgpGLjNxaxnQ4eNRkRyDVgDwVgQwHzzVTjPRGjc188d2ka2CmdY+Ft2nQcCs11zpchSQkIO34z1OPMVxEGD075Ay7tT3K1qqeohgMpLdPFTHCubYxEPeH+2DMCqIxOAx0nSucArg0rujlU2rfDTxuLRsVDjqgG/1N+4KM5W42IsQy5WMswgdtsDUdKPn4dsYz8tsCrXFMGqYYG1Dm6OHaHEHidOe/itVJUdWMj/AMp2PsfvuUtxDliJ2Lxs0Lk5OnBUk75KHbfzXFRcNxqsomgQvu3kfvTzUp9G09pht8vRZuXuENbiTU6uXYHIBXYKFAwSfIn614xLEX183XPbY2AtwFl7poHR5sxuSqBxSAr2iuMHtSSPQvqBz8iD9anUuV1QzkbfQrfM0/4W4Hmf/wBKx2PHriEae7Og6ayVcfxgEN9Rn1q5xLoNFK4vpXZb8Dsqtk0jNNx37+qsHBb6e8ZlhtWJQAtmWIbE4HU1TP6NVNDGBIRqVtdiQiHaafgpj+hb/wD+zP8A70P/AFVo/wAOf+4LX/jMf7T8FcuUuGm0tPtiquxaaXfuqW3IyfBVwM+OCds1ZxsyMDeSo5pTLIX23URdc7u39REoU7h5C2SM7HswARkb7sCNtuoqJLXsabNF1YQYTI8XebfEqF4hzDcSMA1yYwduyiCpqPUYODL9FbfpWj8ZM/RjfdSxhtNFrK71Nvv1W9ynwKZJ4HEBiiXW5LkK3eRl+E98sS2SWA6HJzW+mgka8vk3UWuq4XxCOLb0XQ6nqpSiJRFUecOW5554p7dogyxtEwl1gEMysCCoOSpU7H8R3FQ62iZVsDHG1jdSKapdA4uAvdeeVuV7iG4NxcSxk9mY1SIOAQWDEuWO5GBgDplvOsUVCykaQ0k35rNTUunIJFrK4VNUZa3ErJZopInGUkVkb5MMGiKm/wD041KElvJpI8AMmiJdSj7pIXIyOpG/yqvjwymjkEjW6g33KlvrZntyk6K5WNhFCoWKNI1AwFRVUD6AVYKItmiJRFo2/B7dGdkgiRnOXZY0BY+bEDLH1NEXrh3C4bdSsEMcKk5KxoqAnzwoG9EXviNhFPG0c0aSxt1VwCD9D+tEVI4n7OimqSzuJVfThYpWEkexzpDMNa+OCScavLaorqOE7C3hopcNbNEbg38dVWJIYkuY5Lu3D6QUa3nCjOSCGVWBSRl3xg4Oo96otOXU7ssg0PFWVW1lYwPiOo4HRavMfMk011byS9jbWUMrKkLHTICY5EWR8jTp6gaTpGQNzXrECJqV7Yzc8hvuFBpo3wztMgIHM7bc1Be0+7iltYzHIj6ZR8LKeqk+B8iD9RVTgcUkc7g9pFxxHepuJSMfGMpB1VE4NxXscgrqDY6HB/713eHYj+EJBbcFVkE/V30Ute8YikhYKcMcDSRg9R9OlWtbilPPRvDTYkbFS3VDHttfkvd/8I9WQf3hXE4e29Uwd66vGSDRacS35hTJr6wFzyjeNJqEQ2IMq5B+tVeJtzCJnAvC0VAuGjvUnaTyxbRSsq+CMA6j5Bt1+QOPSq6s6K0NQ7O27T3bei3sL2fkcR3bheuIc0XcShv9HbcDeOQHfbwkxVBW9FmUkRl6wuHLT6L0+sqGAatOvEH6qt8X4pqDmR1aVjk6AcDpj5YAFVUEREjXNBsOanVtZFHSOge4F5/be3x8FbeUeVb/AIjpdUW2tzv20gJLD/01+98zgetdXLjs7hZgDfmuddWP/SLLtPKPJ8FgrdmXkkfZ5ZGyzY6DAwqgeQH51USzySm8jifFRXPc43JVirUvK0uLcLjuI+zlBK5DbEjcdDtWHNDhYr01xabhRQ5MtcgkSNjwMsmOmN8MM/I1pZSxN2b7/NSH1tQ8WLz5afKylrDhcMAxDDHEDudCKuTsMnAGTgD8hW4ADQKMSSblblZWF8FEX2iJREoiURKIlESiJREoiURKIlESiJRFjmgVgVZQykEEEAgg7EEHqDRFRPaJfW1jCEgsoZrubIgiECtnHVyAvRc9PH8yMWWbrkVh7JuK3Ls8kKQajqLSMi5ycnCJkj5YArKJzb7Ln4fbme4u4c9EjVX1O34V/wA/CiLn9YWVnt7xl04OQrBtJ6bHNZjIZIJANQbrcKmUMyZjl5cFauG8aSXAPcbyPQ/I12lHi8U/Zd2XfDyU6Kpa/Q6FZuIjvwf8TP5K1ba4ZpYR/wAvYr1Lq5o7194hxNIfiOW/COv/AGr1WYjDTCzjd3JJZmx778lBRNc38qwQxl2b4Y09PFifLzOBXJ1mIzVWjtG8gq6Wd0m+y7d7P/Y/Da6Zr3TcT7EJj7OM7Hp99s+J29PGoC0LqQFEX2iJREoiURKIlESiJREoiURKIlESiJREoiURKIlESiJREoiURfMURDRFxbj/ALNuJcVumuLuaKCPJEUeS7ImdhpHdyRuTqOT9KLK24fYJagd+6nJ/ZEYH5EGixdcb5wsLeC7lhtZHljjOjW+nJYbNjTtpB2z6GsLKi4LR3DMiO4UZYqpIUDqWIGAPU0WVsR8VlAUas6clcjJGxH+NTG187Q0X/Lt3aWWwTPFtdlL8ncnXXE5isQwoOZJmzpX5n7zeSj+Q3qK5xcS4m5Wsniv0xydyfbcOi7OBe8ca5G+NyPxHy8gNhWF5VgoiURKIlESiJREoiURKIlESiJREoiURKIlESiJREoiURKIlESiJREoiURKItHjkMr28qQMqSsjKjNnCkjGTjfbrRFROVvY1Y24BnBu5Nsl9kB8dKDwz+LNEVq5p4cg4ddRRRqqm3kUIgCj4CMADGKIvzh7OeQ5uJy7Ex26EdpLj5HSnm5H0HU+RLK/T3AuCw2kCQQIEjQbDxJ8Sx8SfE0WFIURKIlESiJREoiURKIlESiJREoiURKIlESiJREoiURKIlESiJREoiURKIlESiJREoi1uJD7GT9xv0NEVd9lkKrwmz0qFzEGOABknck+pPjRFa6IlESiJREoiURKIlESiJREoiU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508" name="Picture 4" descr="http://2.bp.blogspot.com/-ceorz7nfYks/Tfc7iz6QjqI/AAAAAAAAAM8/kr2wHFeOaDI/s1600/f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222019"/>
          </a:xfrm>
          <a:prstGeom prst="rect">
            <a:avLst/>
          </a:prstGeom>
          <a:noFill/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.123rf.com/400wm/400/400/ratoca/ratoca1201/ratoca120100175/11956060-error-senal-de-dibujos-anima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29618" cy="514996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1538" y="5000636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SkinnyCapKick" pitchFamily="2" charset="0"/>
              </a:rPr>
              <a:t>Vuelve a intentarlo</a:t>
            </a:r>
            <a:endParaRPr lang="es-ES" sz="54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SkinnyCapKick" pitchFamily="2" charset="0"/>
            </a:endParaRPr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>
            <a:hlinkClick r:id="rId2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3" name="Picture 2" descr="http://www.fotos-top.com/items/rosita-fresita-23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143380"/>
            <a:ext cx="2143140" cy="224505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71538" y="785794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Circulo?</a:t>
            </a:r>
            <a:endParaRPr lang="es-ES" sz="6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SkinnyCapKick" pitchFamily="2" charset="0"/>
            </a:endParaRPr>
          </a:p>
        </p:txBody>
      </p:sp>
      <p:pic>
        <p:nvPicPr>
          <p:cNvPr id="5" name="Picture 6" descr="C:\Users\usuario\Downloads\images (8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9036" t="22277" r="9638"/>
          <a:stretch>
            <a:fillRect/>
          </a:stretch>
        </p:blipFill>
        <p:spPr bwMode="auto">
          <a:xfrm>
            <a:off x="857224" y="2000240"/>
            <a:ext cx="1928826" cy="1495422"/>
          </a:xfrm>
          <a:prstGeom prst="rect">
            <a:avLst/>
          </a:prstGeom>
          <a:noFill/>
        </p:spPr>
      </p:pic>
      <p:pic>
        <p:nvPicPr>
          <p:cNvPr id="6" name="Picture 7" descr="C:\Users\usuario\Downloads\images (5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18072" t="22277" r="18674"/>
          <a:stretch>
            <a:fillRect/>
          </a:stretch>
        </p:blipFill>
        <p:spPr bwMode="auto">
          <a:xfrm>
            <a:off x="3643306" y="2143116"/>
            <a:ext cx="1715196" cy="1709736"/>
          </a:xfrm>
          <a:prstGeom prst="rect">
            <a:avLst/>
          </a:prstGeom>
          <a:noFill/>
        </p:spPr>
      </p:pic>
      <p:pic>
        <p:nvPicPr>
          <p:cNvPr id="7" name="Picture 8" descr="C:\Users\usuario\Downloads\images (6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6024" t="22277" r="15662"/>
          <a:stretch>
            <a:fillRect/>
          </a:stretch>
        </p:blipFill>
        <p:spPr bwMode="auto">
          <a:xfrm>
            <a:off x="6215074" y="2000240"/>
            <a:ext cx="2071702" cy="1667971"/>
          </a:xfrm>
          <a:prstGeom prst="rect">
            <a:avLst/>
          </a:prstGeom>
          <a:noFill/>
        </p:spPr>
      </p:pic>
      <p:pic>
        <p:nvPicPr>
          <p:cNvPr id="8" name="Picture 9" descr="C:\Users\usuario\Downloads\images (7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9036" t="22277" r="9638"/>
          <a:stretch>
            <a:fillRect/>
          </a:stretch>
        </p:blipFill>
        <p:spPr bwMode="auto">
          <a:xfrm>
            <a:off x="857224" y="4357694"/>
            <a:ext cx="1928826" cy="1495422"/>
          </a:xfrm>
          <a:prstGeom prst="rect">
            <a:avLst/>
          </a:prstGeom>
          <a:noFill/>
        </p:spPr>
      </p:pic>
      <p:pic>
        <p:nvPicPr>
          <p:cNvPr id="9" name="Picture 12" descr="http://3.bp.blogspot.com/-1cF_U0fmQS8/TonyKC4NdwI/AAAAAAAADI0/arPZ5BYJ79A/s1600/Geo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5000" t="26923" r="5000"/>
          <a:stretch>
            <a:fillRect/>
          </a:stretch>
        </p:blipFill>
        <p:spPr bwMode="auto">
          <a:xfrm>
            <a:off x="3857620" y="4357694"/>
            <a:ext cx="257176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QTEhUUExQWFBUXGR0YGRcYGBcbHBwiHh4dHSAfGh0fHyghGyAlHSAfIzEhJS0rMC4uHB8zODMsNygtLisBCgoKDg0OGxAQGywkICQtNDQtLCw0LC8vNDQ0NDQsMCwsLywsLDQsLCwsLCwsLCw0LDQsLCwsLCwsLCwsLCwsLP/AABEIAMIBBAMBEQACEQEDEQH/xAAcAAEAAgMBAQEAAAAAAAAAAAAABQYDBAcCAQj/xABJEAACAQMCAwUFBQQGCAUFAAABAgMABBESIQUGMRMiQVFhBxQycYEjQlKRsWJygqEVM5KiwdEkNENTc7LS4RYlY5PCF1SE8PH/xAAcAQEAAgMBAQEAAAAAAAAAAAAABAUBAwYCBwj/xAA8EQABAwIEAggEBQIHAAMAAAABAAIDBBEFEiExQVEGEyJhcYGRwaGx0fAUMkJS4SMzFRYkNGJy8UOCsv/aAAwDAQACEQMRAD8A7jREoiURKIlESiJREoiURKIlESiJREoiURKIlESiLV4lxCKCNpZpFjjXqzEAf/30oih+VOcLe/Mwg1/YsAdY0lg2dLAddJweuDtWyWJ8RyyCxRWKtaKJt+ZbN5TClzC0obSUEiatQOCMZyTnwoilqIue8w8+CaOa34cssk2exM2jTHETsSS2CSoycAHwqNUVkNOLyOtyXtkbnmzQoKw4xfcMR4IoluoSyi2Mk2HBfA7LGnLktkjcADO+OkGgxVlSGtP5zwt8fBbpqcs14LrqZwM4zjfHTPpVuoy+5oi+0RKIlESiJREoiURKIlESiJREoiURKIlESiLBe3iRI0krrGijLMxAAHqTRFQL32u24Yi3gmuAP9p3Y0P7pY6j89NTafD6icXY3TmdFuZBI/UBYF9ryj47KbH7DxMfyJWt8mD1bP038CvTqWQcFYuA+0KxumCLL2UrbCKYdm5PkM91voTVdJE+M2eCD3rS5pboQrXXheVX+d+NS2dt28So+mSMOrkjKM4U4ORpO4OTkDfasE2FygVd417SWjgkMVlOJkRnYShVjQL4tIGIfPgEyTjfFRW11O62V4NzYc1sMTxuFeeGTM8MbuAHZFZgOgJAJA9M1LWtaPNXL8V9bPBKNm3Vh1Rh8LL6g/4istcWkEbhFyj2Y8v8Qg4kxMemOItDcOxwkgxlez2yxzpYeQbB61Y4hWsqmsdbtgWJWb3XbTVasLhHCeWrqPi8Ly2sqRm9kl7TSCmCZGU5UnSOnXFagw9YXHaysZKqN1CyADtB1yVdeaOb3kVxayrBbocS3remxW3HRmzsXO3gMnpKZFmFzoFz9VXtid1bBmeeA9+SolpA1sY79IZIbPXomuJ2czTiTIDlPwawpBO+WGBjNV+K0zamAsY3XgpeH9fG7PO69+A2H1VpuuW+KXMEcgFrHJqSeIMZVeIg5AY4dWOnYgaerVEo8JZSyCRjjtYjSxUySo6xtiFfuZuMe6Wc1w2NUcZYAnYtjur65bA+tWy0AXNguP8As+41xOW9jjjneQOTLOsxLxquRq053Q5OFCkD8qjwyue48lc4nQw0sMdr5yNeXf8ARd3qQqVKIlESiJREoiURKIlESiJREoiURKIlEQ0RcH9ovMRv7lolObSBtKgHaWQfEzeYU90D0J8avcHw4THrpB2RsOamUsGbtu2VfrrQABYKyXx3ABJ6AZNeZHhjS48FgkAXK2peW7w2iXMtrrt5E7XKMGKLjILocMO7vlc49K5tuMwzXZUs7PP6/VQRVMfo8aKZ5M57lsdKzM9xZkDGTqkhHmp6yJ+z1A6dMGNW4Tkb1sBu37+C8S0thmZsr5zrYTcQitntOxuLYHtmjMhTtiMGMagp2BySDjJwD0Nc9PG6SMta7KTx3UVpANyqrxTjCyxLD7rLPJcGSFoFIDK0eRIrN0Gk53G3jXKUuGTtqiGuALLG/jt8FYvqGGMEjdXP2bw8QjgMV9GEVMCEtIskunfuyFBpOBjBHh1rsG3truqw9yuNZRKIlEXNubuZhcF4kZhaI3ZyOmddxJkj3eHG5GcBmB3OV6ajW6Ngtmdsq2tqnhwgh1efgOZW/wAv8mdoyXF8i6k3htRgxw+WoDZ5PXoOg6ZrzJIXnuW6jo2UzTbVx3J3V2mgVxpYBl8iARtv0PrWtTF7FEWjxvg8N3C0NwmuNsZXJHTcEEEEEHfIogNtQovlXk63sGmaDX9rp2dtWkLnAUnfG56k1gNA2W2WaSUgyOJtzVjrK1JREoiURKIlESiJREoiURKIlESiJREoigueuLNacPuZ02dIzpP7R7q/3iKIuAWluI0VB0UAf/v1r6JTRCGJrBwCvGNytAWSt69L46Agg7g7EV5ewPaWuGhQi63OB8WuLI5tJNC75hbLRNnzU/CfHK49c1S1mCxSNvD2XfBRJaRrvy6FaMCaRjOTuSemSTknHhuelWlLTiCIRjgpEbMrQ1W32Y8xG0uRbO3+jXDd3PSOU9MeQk6Y/FjzrmMYw/qXdawdk79x/lV9VDlOYbLpd3wW1hu/6RkcQvo7JizqsZLFQGOdtewXOdxgb4FUVhe6iX4KB43zJdC/uIYpY44oYon3i1nvhyTnUOgX1rfDEJL3Oyk08Alvc2sprkXj/vFtCJZo3ujEssiLgFQ+65UfD3cbedaVGUZb85XTzQn3eOO1kn7HU0pMo+JclANKd9dOCSRnpUJtdE6oNOCcwXsxuy5l69oHHyD7lC/Zu6GSeYHHYQjqc+DtuF8tz4VYRszGyhVdT1DMwFydAOZWt7PeCrKI7xk0xKNNlEeiR4x2pH+8cZ38Fx4k1mR+Y6bBeKKl6lpc/V7tXH2Hcug1rU1QnNPNEFhF2k7bnZI1wXc+Sj/E7DxrBIAuV7ZG6RwawXJ5LkHHvaRfXBIjcWkfgI8GQj9p2Bwf3QPnUOSsA0aF01L0bJF53W7h9VVXupicm5uSf+PL/wBVafxcis/8v0fI+qkeF80X9sQYruRgDns5j2iH0Oe8AfQ17ZWG/aCiVHRuIi8LiDyOy7byLzfHxCEsBomjwJos50k9CD4q2Nj8x1FTmuDhcLk54HwSGN4sQrI7gDJIAHUmvS1L1miJREoiURKIlESiJREoiURKIlESiKoe1q318Iux5Kr/ANh1c/yWst3CyDY3XBeIXD9rpjZRhckMMg5O3r4eFdxM6eSfJC8Czb2PG5/hWNRM5rwGngsllf6joddL428m/dP+FbIap2fqpm5XfA+B9lshqA/skWK3anKQvtESiLHPFqUjOD4EdQeoI+RwfpWipgbPE6N3ELy9oe0tK6RzFxf3zgdvNIpk+1hFwApb+rfEpKjO2VJ+Rr59lyPyu4HVUzQGvs7mqk91ZxxXj2zyAtbjKsJAoG6qU1gHGXwADjyFTLxtDsnEKwEkAa90J4eS0uDXXuPEDdRxGFU0Zh0gFrdlCs+ld9WVL4O+QM71gUokjc5u41t3LmYKrLka52YG4Lv+V9vZX3mThEg7WaNoksGaO/M+rLAqRIyxKBg6yoOSQPtD1qkdRMdVCpvqBbx8VbB5yZVG2PDTdy9nL8U+Ly+P7A2jgB/DsF/dR+hNWr/6bMnE7qjpb1VS6d35WaN9ytDg3NnEJ57fs7gqLmYBI+zi0JHlmwBp1bRr4nwqRLSMjpWyk9o+ilx1Tn1DogBYeq67zJxqOztpLiXdUGyjGWY7Kq+pO1VxNtSrBrS4ho3K/OvFuJy3UzXFwdUjbAD4UXwRPID+Z3qrnnMhsNl3+F4W2kZd2rzueXcPvVatRlbpWUXu2tXlDMGEaDIDEZJI6nfYKDtn510OHYIJ4utkNhwXAY50tkp6gwU4BsbE7ra5K5ga0uIbrPd/q5wOjIThj/Ce8PkfOq+M9VKY+CnV0RraBlZ+oDXhfX2Vn9ofMMt1czW04aOGJxHHAhOqdnHdfb49Q+FennvV3RxwZHSTHQcFxdXJNmayIb8V1XkSO5Wxt0vFCzKgUgHJwBhdX7WMZ6753qApqn6IlESiJREoiURKIlESiJREoiURa/EbNZopInGVkUo3yYYNEX5nm4XuYrhB20R7N/MMvkRvg9R6GuzpGQ1sDXvF3DQnY6d4VrGGzRguF1ht+HaXDFywX4QQNs+OR122qUykd1gc95cG/lBG3ieKR0zWOzX8FtYkaWKOMJmQlQXYgA4yBkA9cYHrUTGcTfh0XXZczePNbJHuaRYLe4xy/NDAs0pUOJo1EaNlQrZUlmIGSSR6AfOuNZ0wNXXMyghjQSRzI/haJpHRt6x+w4BaqxSn4UR8dQkqE/lt+tXjemFLftRuA52Vd/mCm/UHAcyCsZmxgOGjJ6Bxj8j0P0q7pMZo6of03i/I6Kyp66nqB/SeD81e+RbSa54TxG0gcRyGVgjN0xIiMw23GcuM+GfSuVxJmSreO+/rqoVQLSFVy/4UGZpLgSSPGnu91FIAGgB+CWFVwDGNzq37oznINeBld2jrz7lU0UzaWYwTNAa7Y62PjfitvjCM9tHO3ems/s5tgdcZAzIPAqV0yj+IVMgkMb2vPDQ+B+7qrlpjTVL6V2z9Wnv4fRSPDLjtOF2lqzaopruUKc7CG3dpMZ8soF+RqC5jTOQNrn0VpUzujo8+zrD1Purd7NbXt7We5kGffXcjOx7IDs0XboMAn+I1qe7M4lSKSAQwtj5D48Vv8A9n9naSpLEJC0YIQPIzKuRg6QehxtmjpXuaGk6DZbWxtaSQNTuuce1jmI3F37up+yttj+1KRuf4VOPmWqvq5LNyc11HRyjzyGd2zdB4qk1Xrs0z50C8ucGi52X2KGV8aI8A/fchQB5464+m9XVNgdRJZzhYd647EOmVJDmZDdztvNY76YaViU64oUy5GO+48PLbc/M+lTsWqgxjKWJ225VF0dw8zyS19Qy4Fzbnx+KzcV4fJEWhlUIxiVwAwYaZAdO46dOlUL4TE4Em67Slr46+GVjG5bD5g8l3blDg1vNHZcQeIG5NpEuvJ6FQenTPUauuDVmuDVgu+LwxSxQySKss2oRoTu2kZOPlRFvURfaIlESiJREoiURKIlESiJREoiURcl9rfLJjc8QiGUYBbhQDkYwFlHoBhW9MHwNWmF1/4aSzvyu3+qk003VusdiqCpzuNwa7Vrg4XGytV8jmVJoGdXZFkEjBF1HuAkADoMtp3OKoOkkNRUUZgpxdztPBaZjsLX1Vmu+b+1tsiFDI7tE8UpJVVxnLBeuQV2Gxz12r5vR9Fqg4h+FzFuUZs3ovPWF4y214gqlR8KiQMSgO5buruM74XBzgeG5NfUIsJp4ISJBnt3a/DdG0zGtsRdYrbi8g6f1WcFJMvjPTWG3X5g7Z6GuOqKWhqKnqwwxHgR8LhV0+BQVEX4hrctjqW6Ecsw5K1cocxS2Z120elJWOu3kyElKZVjbykbsMYx06ZAqE909K8snOYA2zDu017u9VBlnpXZajtN/cPf6rpTe78XhW5tW7K6iyBrGHQn4op08UbGN8+a9KmxyW7TSpcsUdRHlOoOx9wVQ7CznkvOws41VwrJOkgJSFCSGjlxjIDd6IjcqzDZa3mUN1b9/fBRjA6phENT+Zh0cOI+91tce4b/R8TWsbdobe1CRsRj7S8mcHA8PhH0rEWjXO7l4rwXywxDi658tV13gnDltreGBPhijVB/CAM1oVmti8m0Ru/wCFS35AmiL8sWrllDscs+XYnqSx1En6mqiodeQr6NhEIio4wOIufNZa0KyWC9GV0/jZVx55YD9KmUEfWVDW96pekE3VYfIb8Fnv5O1mkzvHGdCL4bAZJ8zmrbHK15l6tpsAuX6H4RE+E1ErQT3+v081jlUYC6SUJAfTgEL97TnAzjOKpIS3Nd5XX4kyb8OY6dl76aaWCkuauMLc3U9yiskRVEjVxhgsaY3H72rxqRUPD3tDVVYNTvpqaaSUWvz7r/Vdbg5li4fwi3Blg94S0jKQvIFLsEGwHXf+Z2qeuPVXsHPEw11JOWk7qJoi7M2xRu0woJY6tWkkknIGOhrmcSxOognaMtrXO978OQU6ngY9hN73Vo5J4leSXs8UlyJ4YETXqiRG1vkqFK+AUZOR4gCrqgqX1EIlcLX2UaZgY7KFf6mLUlESiJREoiURKIlESiJREoihubr25htZJLOHt5wO4hPn1OMjVgb6RuaIuS2XMvEBqb3ozuD9tb3EahfVMYDRZHTqMb71VvrnxS5ZWWB2VM/E5IZskzLAnQj71Xi+5RdreO+sYmNvKgkNr1eInr2f+8TPh1xuNth1mG4safsSat+X8Lo4Kks0dsq3FKGGVOR6f4+R9DXXRTRytzMIIVm1wcLgrwLdQ5cfERpNeBTsEpmt2iLLGQZs3FZqkL2tC4tWlmEcUbzOyNrjjGptIx3iB5Z/nXH9I4onua5hGcb/AMpHVxwSESatcLOA+fkpDgfNbRQGzljjurZCQYJEMcqHO5Rxgq4OdyM58RXN9c4G0jd1qOGQTtc6lkzEfpIsbKyTQTWUkN9bOWilVTFM2wkVgCIbrGwbfCyefrsdRY6nOZmrOI5d49wuTMbqQ549WcW8u9vuF1XlPj0N5G0sS6HzpmjIAdGA6Pjrt0PQjpUxrg4BzdirBj2vaHNNwVRuMMJ+JmMjY30ER36iGHt/+bO3rUgaRHxUBwzVze5h+JspybnuVJJpGtc2UUjRmZXzJ3Dpd+zxugcMNjnbOKrHV8DagU5PaKtAxxbm4K3XhElu5B2eM4OCNip8DvU1eF+XbM/Zpj8I/SqWUds+K+m0JBpoyP2hZJX0jJ/IdSfADzJNYjjdI4NbuV7qqmOmidLIdAvm6SDVh5V3WMfChPRpG8TjwA8frXSMigwyz5DmfwA4eK+eT1Vd0id1UIyxc19iTAwTkkkk+ZJyTXPTzOmkL3bld9QUTKOnbCzYL0CchVBZj0Ubk/8Ab1rwG6Fx0A4rXiOKU1BH1k7rd3FZPcQ0iwyMZJHOBbQDU58cM3h/LbNbIs7v7Lf/ALO28gvnld0krsRaWUzcsZ4nj7ldB4F7Nrp8FxDYqfwgTTH0LHuqcerVIFFm1lcXfL0VS3Ds2s7y7u2HopThvItys0tuJZIrUOJfeQydtKzKvdUAYRQwJJI3GAPGsOw2B8okcLgCwB2VrE/qoxGzQBTnK/LNza3ssjzJNDLEqliuiUsh7moDunCsw1DH3dtqk09OyBmRm3JHvLzcq51vXhKIlESiJREoiURKIlESiJREoiqnN3ItvfOkj5jkUgMydZI896N/MEbZ6jwrBaDa68uaHWuNlaIogqhVGFUAADoAOgFZXpVrmTkOzvGMjo0cxH9bExRv4h8L/wAQNbI5ZIjmYSCvTXFpuFSp/ZFcAns75GXw7SDcfMq4B/IVZMxurbuQfELeKuQLJb+yCU/11+QPKGEKf7TM36V4lxirkFs1vBYdVSHiqBwC4n4bMxibs7hHMMq4Z1lKt0KncltiCMN3tqkspaeopBM52Vw0J3ufDmVsbGx8WYmxCvnP8D3XCkvp7T3W5ikViM5bs2IRi2wIBB1aW3XTVBK27SAsUM3U1LH30v8ADiovlLn6CCyWxv4WeBQU7VcOpQkkB12YaQQMjPQHrWuOdr9OKlV2Ez0932uzmOXel/az8MuYp7V+0jcZhfPduIvi7Bz/ALwLuj9SN/xVpI/DuzD8h37jz8FzDh+EfnH9t24/aefgfgrRwDgXvd3HxOC4U27ym4MJQ61k7HsWVm1YGPEY86nB122U0RtMnWcbW8t1h4pw8wzzcPc4hvFmlt38UYnVIh88M2sehIrmcYpRDI2uZu0i48Nip0LrgsV05T4m1zaq0gAkUtDKBnGuMlH0/skjI9CK6GKRsjA9uxF1HIsbL853Vi1vNPbP8UMjJ8xnKn6qRUCrZZ9+a7ro/U9bTZDu3Ty4LDPETpIOkqwcHAIyOmR4ivFNUGCQPG4UzFMPFdAYS633ZIUIyWOWZixPmSa9VdQZ5DIeK84ThwoaYQ6acQvYUsSFIXAyzn4UHr5nyXqa0taALnyHP+O9Qccx1lA0RsGaV35WjdZjPpUpESiH43OA8n7x+4P2R/KhF3Au1PAcB9T3lUND0ZlqpPxuLOudw3gPHZW72WPZ2yy8QuJYwyIeyiVgZFTOHcoDklzjHkBn71W0MZaNdyouIVLJpLRNsxugHv5rrXAObLO8/wBXuEduujOlx80bDD8q2kFpsd1AU3WESiJREoiURKIlESiJREoiURKIlEXiaQKpYnAAJJ8gN6IuU23tUupFV1s4dLDIBuH1YPTOIyBtVhHhkz2hwtr3qBJiMUby0307lfOTOPm+thO0RhOpk0k5zpOklTgZGc+A6VBc0tcWngpzXBwDhxU7XlZSiJRFz/nrleOIvxOGMtcxyQzsBv3YiuvQvTUYwcnqcVm5tbgs34K5Qyw3duGGmWGZPmGVh0P08KwsLkfP3s5hsbZ7m3klKKygwP3xpZgncONW2c4Odga0SQNdqN1bUGKywEMebsOhB5dymfZtY+/cHe1uA4EUjRxuykMoGHjdMjqhOB+7jpWwDM2zuWqrKhkedzW6t19FY/Z1y1NZQyid1aSWUuQmdA2C5APQtjUfU0jYGNDRwWiGMRsDBwWrzFL2nEolI/1e3eUftNK2j+6qH+3VF0ilLadsf7nC/kpdOO1db/szGeGwOfil1zP+9I7O38zV7GwMYGjYCy0k3Kq3tb5MeQ+/WyapFXTPGo7zqOjKB1demPEfIV5mi6xtlYYZXmjmzfpO4++S5PG4YZUgg+Iqpc0tNivoUMzJWB7DcFJGxgFlTJxqb4V9T/l4nA8azG2+tr24KvxnETQ0rpWtLncAOa+RNrYRxK74+GMDLery+AYnxPQYArY+7G53kDmfYfeq5rCYI6Qmpq+3UO4DXL3dyn4uV1Ca72UImd41OAfIM/Vifwr/ADqtdiBLslM255n2HDzVjVTyztPXkNZyHuVrcSh4eLScBAly8n2USJ9pGIu6uoHBRXGWOrBOvxwKssPixKasjbGC5rRcm+hvqfTYcAuanMXatpyW7yLyFNxHTcahbwBiNYI7YlTghAPg8e8T9DXZ4nirZ7xtjA73b/woTW8V+g7SARoqAkhVCgsSTgDG5O5PrVEvay0RKIlESiJREoiURKIlESiJREoi8ugIIIyDsQfGiKrcT9nPDphvbJG3g8OYmH1TGfrkVlri3YrBAdupjg3DUs7WOFNRSFMZO7NjckgDdicnYeNYPMrKo937QJbyMpw+CZAzaPepAgVADh2VC2WYDIAI69agVeIQ0wIce1bZbY4XPOmy2uEc/JbxmLiHbCWIkGYQSMkijdZMopAOn4h4EGtlNWxTxtcCBfhfXwWJInMJCvPDr6OeJJom1xyKHRsEZBGQcHcfI1LWtZyKIqddcAuLJmm4bhoyS8li5ARiSSTC5/qWOfh+E+lEU1y/zBDeK2jKyIcSwuNMkZ8nU/yPQ+Boi37++igjMkzrFGvVnIVRk4GSfWiKK4jzhZQxdq1xGyn4RGe0Zj5KqZYn6bDc4FDoig+aofe7OHiVpqWaKPt48gAyRkamiceTKMjyIBqPU07KiIxvFwfu69NcWm4Xnl7iPY3UUa493vVaRF/DKFDnT5K6bkDYMpP3jVTglW9zXU8n5mG3lt8FtmYAQ4cVKc581+5CMCIsZDjtXysEfhmVwDj0HiSNx1q/aLmyiSvLGFwF7cAucNyZHd3sKdse0mWW4nniCqGVdCqEj3RRqYb7nY5J617qIGAAHVRcHxWrMr3tJYBbs/XmppfYyue9fSlfIRxA/nv+lRRTx8l0bsarXCxf8B9FX+B8OEFxd21oGmKz4MjHZQFQEyOAB8WrCDc+nWqHGWND2ue6zQNuJPcPde6Srytc49p5P3crT4vzFDbMTHpu7ldjPJtDGd/6tOhwfEb7bsanYX0dqq9md39GH4kd50Pt3KJUVd3XPaPwCq8PB7mV3uHWfs3YyTTdlsB1LKrEFgOuF8OldAcTpcLjENDOHP2ykCx81D6tzzmcF072L21xHPeKrxy2ivo1gkEyAKQypuAGVhnfqBWmStNZadzMriNR3oW2Nr3XW61rCURKIlESiJREoiURKIlESiJREoiURKIvhoi5HzJdww8WmaKOZdMaiVIYpG7eRu8DpXunQoGW23bqcVU4tSPqWNZG0E33PD/1SKeQMNyfJaN+rcUmhtLWdUjeOSWbUGJ7jIvZuoKsu7bqcfUVCwbDzFI50ze006fUfVbauXO0Bp0K3D7PL+ADsZA+Nh2N1cwMvlpRzJGcDwOBXTBzeIVS6KbdsnkQD8rFZ+Hc3cQtH7O6RpxnGmVFhn8/snH2NwceAIas5AfylYNQ6P8AvNt3jUefELovAuPQXaaoXzjZ0IKuh/DIh3U/OtdrbqS1wcLg3CjOauXGlZbm1YQ3sQ+zk+642zFKPvI2Mb/CdxRZVK9ofOAm4amViAdgt1E0qrPGyONSxIw75DA97yAODnI8PDi0hu/C6y219ViuVtmtTLGYbczwkRysI4276Z6+fmAdt64ZpnFTkdd2V2oFyNCrYhhZcaXG6S82XUlhDFBbQwW8ojtRJ2+tl1kRZCquBg5G58q7eaTq43P5An0VS0XIC9Xl72XFbSJYXeGzgMoWPRqy2YQQHYalVfI9TVF0ejzRvqHfmc7+fdb6g6hvJSfFObrbiFxHZGTsYAddyJwYS+MFIAHxnUcM2OqjG+TXRKOrFwLkuC1u2ubclUeNkEI3RdTq7GPfuglR3Rt47UWAACTzU9c8ShjdEkljR5DhEZ1Vn/dBOW+lFlcl9oPK1xZxObSYizmlzOGGWh1nvPrHeMRJy3iPPB2jupqfrhUyMzFo0F97aj4r2HutlBtdYOEcCtbV1jiiN/eYGAACEHgT9yBf2icnG2apqirxTGXdo5I+Ww8LcVIAihHMq5xcA4hMuZJbe1znKKhnP1Ziqn6LXqHo9Ts1cST6Ly6pcdlu+z/kz+jEmjE3arLJ2gHZhNJxggAE7bDbwxV+FGVsoiURKIlESiJRFD8S5psoG0zXUEbD7rSIG/LOaItWHnrhzHAvbfJ6AyKuflnGaA32WSLbqegmVwGVgynoVII/MUWFkoiURKIlESiJREoi+Yoi04+EwLM1wsMYmZdLShQHI2OC3U9B+Qoi3DRFyD2mce4jDOY5YoPc2YdnmLtEk/ZlYnuN8gp8QTitcj3NFwLqdQ0sVS4xvflJ25FQHDuYB7wjWxeKUIMGTUwUk6RBPJ/toXOAjt3kPrW+ORszd/A+xVTXUUuGyk20/U3hb9zfvyVrsOKXfEItc1w1uuplMFtmNlKEgrJKSXJBG+nSPoa8HRb2uDgCNio/h/BbeC/ZBDGe0gEqs41vqVykmXbJ3DITvvvWF6WKSK04eALp+11a0hQx69MYbVoVMEbZALHrhfIUgpbvPVN7Tt7blCSbX4KX4U1td2g7JAsLgjQAEKEHJ2X4GDb5Hjg1lzbEtcPELCiLeSWS5t43SUyW1xIhuGRh2kGhgC0mAGJYqCB1I1YqrpaA01U90ekbht/y8PBbXSZmgHdOFXaC0aeWEzG7nc6AI2yCzKgIdguAiDqfGrJxAFyvDWlxyjcrXuuOPbIZLWG8tiNlTXCbfJ2GuLtGCrnGSgB9a0tqoibBy3zUc0LC97bAb7fVV3isUlzJKdL3t+RqZ1OkQb5URnOI9J6KNz+dRYnzzPD/AMrB6lc/BJU1MgkHZjGw4nxXZuA80Wt1ELeeRTOyaJYpY2hL5GGxG/xKdxsTVkrdTXAOAW9nF2VtEsa5ycblj5sx3Y+pJoik6IlESiJREoiURKIuec48We4uHtI3aOCIDt2RirSOwyIgw3VVUhmI3OoDbBzUYriBpmhrPzH4Dmp9DSCYlztgoMm2tVAPZQqdh0XJ/UmuWAqKl2l3H1V5eKFvABfIuL20h0CWMk/dJAJ+h61l9JUxdpzCO+yNqIX6BwK9xcMWNtdu72zHqYW0hv3k3Q/PGfWt8GK1MIyg38dVqloYZdSLeC2c3Hje3R/jQfolbzjtV3ei1f4ZB3+qwPZO3xXN2f8A8iVf+UivBxurPEegXoYbT8viVr3EckBjkiuLnX20K4e4mdSHmRCCrsQQVJFTMNxOpmqWxvdcG/AciVHrKKGOEuaNR3nmr1xznJbecwJbzTuoDMUMShdWcAl3XJwM7Zq+nrIacgSutfx9lVRU8kurBf0UhyzzCl4jlY3iaNtDpJpyDgMN1JUggg7Gt0UrJWB7DcFeJI3RuyuFipmti8JREoiURQ3N3FmtbSWdFDMukKGzjLuqDON8Atn6V5e7K0uPAL01uZwHNcj56iuriCSS5uy6xrqWCNOziyPxDUWbffJOQemKoafGnTzsiDLBxtvf6K1fhojjLs2oVT4OrQ6zNEt1qQpjtGj2OMjZTvkAg+B6V3H+Xpo23YQV4qW1FRbrHZrbK38B59tBGF7CS3QZGAutc533XvE58SMmqQva12UnVRG0U7o+sawlvcpLhPFYby97SBtaQwshbBXLSsrYAIDd1U32+96V6UcgjQrLz7wvtrNyoHaRDtUPqvxD+Jcj8q3QTugkEjDqFhQPspus+8x/d+zlHoWBU/8AKDU/GGt/EZ27OAP36LJXQRVUsKi2YK2FpGfiiujE3zR5R+mD9a0VX9l3gpdD/uGeKc3MPdJdTaQcDI3IywGw8TVRSi8wXRV9vw7geIstPhvN0EEYjsLVpEB3kkcJqbxZtmdj+VdZS4dPUDNGNOewXMRU7nDsjRR/G+MXN0pSUwKh8BCGK+qs5OD6gCrZvR8gXfJ6D+VJFFxJXXvZKZTwuBppGkZtRVnOTo1HRv1Pdx186511gTbZQTvorhWFhKIlESiJREoiGiLklhu90TuTeXOT8pnUfkqgfQVxWNOJq3dwHyXSYcP9OPNWP2a8NR42vXAaaV5EUkZ7NI5HjCp+HOkscdSfQV1NBA2GnaG8QCfEqjqpXSSknwVvvrCKZSk0aSqequoYfkamKOud80cChs7i193DxpKZVaPW5TuoGGlCSF6HpVJjMEYpy8NF7jW2qssOleZQ0k2sVh4bwyO5v4opgWj93mfSHde8HgAPdIzgMfzNQ8AjY/rMwB23HipGKuc3JlNt/ZW7/wAB2H+5b/3p/wDrrofw8P7B6BVPXSfuPqVkteSrKN1kWDvIQy6pJXAI6HDMRkHcbbV6bFG03a0DwAWDI8ixJ9VV+Z1K8UlHg9vE4+avKp/lj86oOkDNI3+I+StcJdq5qzcncTjtv6SeVtKxmOdj17pj07DxyUIAqdgrr0jRyJUbER/XPkvL86X7d9LeBE6iKRnMhHkzL3Y2PlhwK1PxyBsmUAkc16bhkpbmJAPJXbgfE1ubeKdAQsiBgG6rnqreoOQfUVcgg7KuW/WUVf5r5lFoI1SPtp5SRHHkKMKO87tvpRcgEgE5YADetNROyCMyPNgtkUTpXZWqgc4czXb2xjuI4NDyQ96IyZQrNG41Bs6wdOnIxuRt1qrjxWKqa+MAg5Ta/HRTnUL4S15NxcfNa3OJxZz+q4/MgVQ4ML10I/5BXFV/acqhX6CUNRMa6ZJE9dY+Tf8AfNfNOkFN1NWbbHVXeBSWEkXI3Hn/ACvMsY7WJtwdWNQJBGVOMEbg5ArxgYbJVCOTUFeMep4y2N9uNj5g/RWF+OXiwyRLIJQ6Mo7UZYZGO64wT/Fn511FVgPGA+R9iuYko+LD6qR9k8qD3gEhZMoBGxw2lFPex4jLHcZ6VU4jKZJvyltgBY76fyoLgQbFT3GudIYspCPeZQSNKEaF/fk6D5DJrRBSyzutG0n5L0yJz9gqPYXl0bmIPINEtw0rRKNgSrE9494gAdPnWzFsNdS0md7hc6WH1VhS05ZMwk8fZWPm7HYAEgfaIRvgkqdeB5nu9PLJ8K5mgF5wPH5LoyAXsB/cD6dr29FUOELiFPUavzyf8a+rYWwNpWDuv66qjh1YDz19V74i5ETkddJA+Z2H86210nV0z3dxSV1mE9y/SPALMQ20EQGBHEiY/dUCvn6pVv0RKIlESiJREoi8uwAydgPGiLlEAAuL1VIZRdOQQcj7RUlP95zXH46wCqvzaPcey6DC3XhtyKmOROabOC0EU11BC6zXGUeRFO9xKwOCc4wa6ik/sMP/ABHyVJP/AHXeJVq4PzNaXTMlvcRzMoyQjZwM4z6jNSFqUD7S0/1J8fDc4/tQyr+pFV+KtvRv8vmFLoTaob98Conl6YJxOEscA21wMnYfHbn9Aaquj3/yeXup2L/o8/ZdC9/i/wB4n9pf866VUyxvxaAdZoh85E/zoioHOHE4Jb+1MM0UrdlMjBHViN4nGcHb4T+dU2OsvSg8nD3VjhbrTW7lq8P4X7zNe2+rR29pGVb8LRyOVb1wzDb0rVgRDqdzDz+YXvFARK1w5fJfOyvfg9yl7bp93ss/i7XONHj+LHhnaoP+Ay9ba4y8/wCOak/4pHkvY35K1xX0PCbOGGZzJJggJGpLyuSWbQngMk7nAA6munLmQx3cbAcSqWzpHaC5KgrvmO/n+EpZp5KBLL9XPcX5BW+dUlTjzGm0Lb9529FZxYUTrIbdwUdFFdXKmQFrqaylkhZToDyQypHKCNlXWrADGwIVvHFSXsOI0QOxPpcXC0tcKOpPEKN5otrmS3Y+7yQxI8LSPMApP2qAKi5yxyck9MDrk1BpMJkgzSyEaNNgPBSZ69kuVjOJHzWLn+bTZsf/AFI/+dT+gqH0fsMQjceBuptc60PmPmqzX3sG6jqNvVxMh/ErKf4SCP1NcZ0sh/JJ5KdhTstWB+4Eemv1WG+YgKQMkOhA/iG1cxh03U1DZOWvorTHR/pb8nD5291P3vCbmKNpXSPSilmAkJOAMnHdxXQQ9OqeSVsfVnU2XOvZIxpcQLDv/hQvGowezOCW7QL3c6iDkEDG5z5Vf402FrGSS7A6nu4qNUMabX5+an+HcuzMBnTbJ4LgM/5A6U+uTXM1XS7L/TooxlHE+w+/FTYqWVw/aPU/wpnh/LscTiTVI7LnBdgQMggkAAAHBP51RVeL1VXHkmN9fvjb4X71Mio2McH3JI5qJ5+nGlUzghJJMfJdAPp8Zx9azhgs5zjyWZ7HNrq1jnfDKPmoZZkjVFZgDpAA8TsBsOp+lfURPDTQt61wbYDdVYLWNAKyLIpkhEiyLH28XaM0UiqEDgsSSuMACqPEsZo54DHDICSQtFS4mOwB9D9F+k+H8QinQPDIkqHoyMGH5iudVWtqiLU4hxOKBQ00iRKSAC7Bck7ADPU0QamwUQ3OdrjumR/lFIv1y4UH6GtDqmJu7lLZQ1D9mH5fNZLLmuGSRIwHVnJC6goBIBbGzHwBrMdRHIbNK8zUk0Lcz22Hl7FT1blGSiKp+1CPPD38VEkJceDKJk1BvMFc5Faai/Uvy72NvRbIrdY2/MKrWtuka6Y1VF8lAA/lXz6R73m7ySe9dYxrWizVqy8Vt42KmRA/3gN2+oG+akMpKmVoLWkj4LU6eFhsSAVLcj/bX/bIrGKO3kjLlWUFpJIiApIGrARicdNvOukwallgY7rBa9rKmxKZkjm5Deyjr+3El/dNKXd4pwE1O5VQY0K6UzoGMnfFQ8cqJmP6sHskbKRhkUbmZyNQV44rb27KDcLEVU7GXTgfLVtVHA+dpIhJ15X9laSNjNi+3mogjhflaH5CM/pUwDETtn+K0F1KNy34LNHNw8fCsH0jB/Rafh8RO4f8VjrqUcW/BZDxSEPCkQ3eTTkRsoHdY7kqAM4xjqfzoaGpbG98oIAHHxCfiYS9rWEEk8FnuOOyWd5C0aq7zo0KhyQoOtGy2N9lB2GKnYNUNhhlceFiouIwmSSNo43CnoueZ4ZP9KELRmOR/sg4bKLkABiQ2okLjzYVbUOJNqi4ZbW4lV9TROhtre6g+1KCS7ujmaTdyMtpBPchjHkpIUAfEd+prnqupkr5wxm19B7q3p4WUsWZ2/E+ynuF8n3M6iS5ma1BGRBEELj/AIkjBt8eCAY33NXdPglPGP6naPmB6fVVkuJSuPZ0CwT3D2FzLbWQUkpHLLLcNJIzE6lVRggABVz/ABVtqquLD2ta1mhvoNF5gp5KslxdstrmfiEk3BnebRrMsSNoBC4F1Gu2Tnp69a3ifr6UygWu0rUYuqnDCdiFWuPcPW7EVsWA7aTQD1wdEjAn0yK5vA2E1V+4q4xJw6i3eFScFO6xBK90npuNifTpX3Wldmp2Pcd2gn0WthuwE8lLcP5UM+mS4Zo1G6xrs246u3ht90fU+A+XdIulQqZOpp23a3ieJW6KFxcJCS221t/NSMfLfD9WkBWYHODPIxyPTXXLOr661ySB/wBR9FuMcTtCb+JJ+ZUhzUP9Cuf+C/8Aymo1D/uY/wDsPms1Q/ou8FEctWKxxm5m7rspbLf7NOoHoSO8T648K6rG8Skr6on9A0aPe3G68U0Qa3rpP/AtK/49LKcwMYY8bEoNZ/tZCjHpn5V0GGdE+tjElW7f9I9/otclTI89g2Hhqtnli6cyMryPJ3NXeOcb422qP0jw2koWRsgbYuJub8uHx+C3UbnZiCSdOKi+aoGnvewj+J4kQk9ANUjEn0Cn88CqSKcQU5e7a9/oPMrM7+1JGN3Na0epJPkPVWm0srawj1MwUnZpX+Jj+vyUVQ1FTWYnNrdxPALy1kVO259SsvDOPJcOywxzPoQyHEeO6uASATqJ3HdAyfAGpcnRrEI2B72WB5rW6vibuD6L3DECfebNxFN4SL8L4O6yrsHGdiDuPDBqNTV1RRPyPvYbtPsk1NFUNzN35hdP5d4r7zbpLgKxGHQHVocbMufQ/wCFdix7XtDm7Fc69pY4tO4XPuL3TPPM7ksRK6KACThXKKqKOpOBsNyT8qqasukmyDyXRUDY4abrDx1JUnZ8p3TjL9nDk7AsXYDzYLhc58A318trcO/c74LQ/GdSGs9T7W91P8F5UjhcSOxmkX4SQAqHGCUXwJ33YsQCQDuczIaZkW2/NVtTWyz6O25KxVIURKIsN5apKjRyKro40srAEEHwIoi5XHYpb3V7DGoSNZlZFHQBoo+n1BP1rksfaBO0j9vuVf4W4mM35+ytPs2i+yuW2ybl/nsqCr7DP9pH4Kqrf77vFXDFT1FVF9ovCIl7K7VdM3bxIzAsNQOUwwBw2x6keAqDiMbXUzyRrZSqN5EzQDxURZQB7+yVgGGuQ4IBG0T+FUXR/wDvP/6+6s8V/tt8V0tbOMdEQfJR/lXVqiWZVx0oiqntMgzZax1hmhl+gkUN/cLD61Hq2Z4Ht5tPyW2B2WVp7wqPxiz1zWjYzolYk+QMT/8AyC1xFPKGRSt5tHzHtddLKzM9h5H2UbxRTJxGGP7iJqb55LgY8QWRD80FT6Zxhw+V4/UbffxUWYB9Wxp4C6tHBLYTcRgjfdI45LjHm6siLnzxrLfMDyqV0fiaS+Q7iw9f/FoxZ57LFbOaeZDbaEiRZZW3ILhQi/ibYnfcAY3IPka6CadsQu5V9NSvqHWbw3XPrwPJJJPNMdciqr6MRoAucaerL8R3LE+tUtRIKhwLmjTbiuggoWQNN3HXfgsAKrEkiQyvFI4VXwdLFyTkNIRqHU6hkVseyZkZc45Wgfeg+i1iejDwGgF3h7n6rZ4ZB/ptjiEoRcZzhOgilznSTgfOmGVDZZSA6+netWJuBh/LbXuUDf2B/paaJ8f6xLKcbgqW7UDcdTrUEfvb9DXVY1ij4MDDWaF12eXH1C0Ufbaxvr5LV9o/E3H2KsVUKryYzlgzhQvywGJ89q5Lo/hzZYZap36LW8St9bIQQ3gLX9dlVb+BOyfCqMKcbDbbw8qlQyPMgBJ3XRYjSwNpJLMbo020C6hwgCaziD7h4VDeuVANcrUEw1LsuhDjb1VREA+EX4hQPtCvGSGNB0lmVW+Q72PkcCulwaJrqqMH9P1A+q04k8tja0cSoo19lC0KR5UGbiU+CxID/Ezf9NfP+mUn9WJnGxUij/uu8B7/AEWzy2BJxC9l6lNES58AB3gPQsK4jFHFtPGzncn2WIrPqZH8tB9+KhuZrsteSZjdxEFRMacLkBiRlhgkncjwArtuhcLYqUzCMucTuMvuQo07yZiSL222+oU37POO+73LyGzvZj2enTBEsmNTA5bD7fDt9avMbqC6FrCwt1vrbkeRPNQquQloaQR4qwyPPPdS3EHDbyOKRV1LIkMTGVc6n0vKMhkMY1DqVPlXA4phzqrKWWBG9+XoUoqsQXDr2PJW7kLh8kSXDSxPCZZtYRyhIAjRM9xmUZKk9alYfDJBCIpOHL1WmrkZJJnZxVd5ntha3asxxE80c6kkbkSiSVBvkkAFh+/gdK8zxZJhLw4qfSz9ZTOg/VbTvVq/8c2P+/H9iT/pqX18f7h6qu/DTfsPoVLcM4rFcKWhcOAcHYgg4zuCARkb+te2uDhcFanscw2cLLdr0vKURKIuZ8eOOJ3K+ccD/mHX/wCFcx0gb2mO8QrvCT2XBTPs0k7t2vityc/xRxt+hq4ws3pI/D3Krq7/AHDlc6nqKqp7T0/8vdvwSwP+U8ef7ua0VLc0Lx3H5LZC7LI094VXt303tix6dsyf24pAP57fWuZwBwE7hzb7q7xVt4geRXSLrikMee0mjTHXU6r+prrVQLxwvjFvchjbzRzBThjG6tg+RwdqIo/nu3MnDrxQMk28pAHmEJH8wKJeypNrIGRGG4ZQR9RXzh7S1xBXYNN23UNLFiWa5xtDNBG58kkjdcn0Duv6+FdFT05lwstG9yfRVM0ojrQTyspcXvu1zBdH4ELRzHyjkxlvkrhGPoGqNgdQI5jG79XzW3E4i+MPHD5LALgzMZ2JLS4c5JOBjuqvgABtsB4nqTU+plc+Q5uCn0UDIohl46ladmVl7WQjPZOyJnOBpGC2OmrUWGfIDHjmrrZXMc2Jp0IBPmvBPWFzjw0HlxUvfLjhPBx5tAT9YXb9d66PFBakeO73C56iN6hp7/YrNwZv/MbRf+M35Rlf1YVS9Hm/1Hu7vdWWLHsNHeqfzFe9lxq4dtlE4Rj5B4YwCfTUF+Wa6rE6R9ThDsguWPv8FEoXBhDzzt3WP8rPzdyw11ho3VG06WDAkMA2obg7EHPgetclhWMuoopIXNu19vFWlVSmXVpt93UNJyZcupUtCoIIzl26/QVtGK07XZgHH0VhPV1E8Loi1ouLXuSrnwiz7CCOLOrs0C5xjOB5VSVMvXTOkta5utELOrYG8gobm/h/b22U7xjZZlxvqC7nHnlScfSr/D6oQVLJXbXse7X2IWqtj62LMOGqrUcgYBlOQdwa+2Rva9oc03BUMG4uFM8lp9pcnz7NfDwDH/5V806YPP40DkApVGO08+Cj+VuIiO9k1HCzu6ZP4xI2n8wSPniuexGAyQC27LHytr7L22Pqw2Xg4kHxBNvUaeQU9zBy88jmaFgHIAZGyFbHQgj4SBtnBzgVs6P9Jn4WDG4ZmH1WuaAl2dm/ELY5F4jNYyStLaSvrVVHZyW56En70i7V1dd0jo6+JvV3FjxBUGelqJQAGbd4+qu8HPobObSdP3mt9/lpkNVDq6EbG60NwupO4A8T9Lqd5c42t3GzqjJpkaMhtOcrjfYkY3qSx4e0OHFQZY3RvLHbhSjID1APzr2vC89kv4R+QollROG2qW3FFhgOEx2ZXIOF7NpAh8e6QCviAfXeI0ZJy1uxF/NWEjutpQ927Ta/da6v9S1XpREoi5vzZtxVvWzh/lLP/mP5VzvSEdiM959lb4Se04eC2vZ9JpvLyPwdIZR8xrjY/ksdScDkzUuXkT9VpxNlpr8wr9Vyq5Vn2loTwu7x92Iv/YIb/CsOFwQstNjdU+/tY5FKyqGXqQem3jXzuGWSJ+aM2PcutkjY9tni4UPH/R8RKosGodVjRXb6hATU4RV8+vbPje3xUcvpYtOyPRWn2cZN5cOsUqxNDEup4pIxqRpNhrUash87Zxj1FdJhUMsMJbKLG99wVTV8kckmZh0sugXMepGX8SkfmMVZqEuMcI4pDDbQLLNGhVAnedVJ0dw7E+lcPV0kr6mTI0ntHYc100E7BC0ucBpxVp5CgjnfiMbhZI5OyyOoZWiKncfI/r410mD3FKAeBPzVRiVjPpyURc2r2UgtrjvIciCY9JF8Ecn/AGqjYg/ENx4gU+KYa6J5miHZPLgfp8lOoawPb1b9/mtSwYAdl96JVVhjHhsR5qcHBHkR1BFbQ8SASDY/dvEK2heLZOI3WGwdI1mjZ1DtJIQCQCdY1jSD12ONvwnyqDWxvdK14Glh8NPmooIZmaTxPx1U1xKTPC+C+ZMA/K3f/AV02Kn/AEkh7vcKgoR/qGj72KgOaOY24fJb3SRiRh2kYDEgd9epwN8Yzj+Yqk6PH+o8dwVliw7DfFUm14w97LcTzBdcrAsFGF+EKAAfQV9RwCzo5GnbRQ6P8rgpGLjNxaxnQ4eNRkRyDVgDwVgQwHzzVTjPRGjc188d2ka2CmdY+Ft2nQcCs11zpchSQkIO34z1OPMVxEGD075Ay7tT3K1qqeohgMpLdPFTHCubYxEPeH+2DMCqIxOAx0nSucArg0rujlU2rfDTxuLRsVDjqgG/1N+4KM5W42IsQy5WMswgdtsDUdKPn4dsYz8tsCrXFMGqYYG1Dm6OHaHEHidOe/itVJUdWMj/AMp2PsfvuUtxDliJ2Lxs0Lk5OnBUk75KHbfzXFRcNxqsomgQvu3kfvTzUp9G09pht8vRZuXuENbiTU6uXYHIBXYKFAwSfIn614xLEX183XPbY2AtwFl7poHR5sxuSqBxSAr2iuMHtSSPQvqBz8iD9anUuV1QzkbfQrfM0/4W4Hmf/wBKx2PHriEae7Og6ayVcfxgEN9Rn1q5xLoNFK4vpXZb8Dsqtk0jNNx37+qsHBb6e8ZlhtWJQAtmWIbE4HU1TP6NVNDGBIRqVtdiQiHaafgpj+hb/wD+zP8A70P/AFVo/wAOf+4LX/jMf7T8FcuUuGm0tPtiquxaaXfuqW3IyfBVwM+OCds1ZxsyMDeSo5pTLIX23URdc7u39REoU7h5C2SM7HswARkb7sCNtuoqJLXsabNF1YQYTI8XebfEqF4hzDcSMA1yYwduyiCpqPUYODL9FbfpWj8ZM/RjfdSxhtNFrK71Nvv1W9ynwKZJ4HEBiiXW5LkK3eRl+E98sS2SWA6HJzW+mgka8vk3UWuq4XxCOLb0XQ6nqpSiJRFUecOW5554p7dogyxtEwl1gEMysCCoOSpU7H8R3FQ62iZVsDHG1jdSKapdA4uAvdeeVuV7iG4NxcSxk9mY1SIOAQWDEuWO5GBgDplvOsUVCykaQ0k35rNTUunIJFrK4VNUZa3ErJZopInGUkVkb5MMGiKm/wD041KElvJpI8AMmiJdSj7pIXIyOpG/yqvjwymjkEjW6g33KlvrZntyk6K5WNhFCoWKNI1AwFRVUD6AVYKItmiJRFo2/B7dGdkgiRnOXZY0BY+bEDLH1NEXrh3C4bdSsEMcKk5KxoqAnzwoG9EXviNhFPG0c0aSxt1VwCD9D+tEVI4n7OimqSzuJVfThYpWEkexzpDMNa+OCScavLaorqOE7C3hopcNbNEbg38dVWJIYkuY5Lu3D6QUa3nCjOSCGVWBSRl3xg4Oo96otOXU7ssg0PFWVW1lYwPiOo4HRavMfMk011byS9jbWUMrKkLHTICY5EWR8jTp6gaTpGQNzXrECJqV7Yzc8hvuFBpo3wztMgIHM7bc1Be0+7iltYzHIj6ZR8LKeqk+B8iD9RVTgcUkc7g9pFxxHepuJSMfGMpB1VE4NxXscgrqDY6HB/713eHYj+EJBbcFVkE/V30Ute8YikhYKcMcDSRg9R9OlWtbilPPRvDTYkbFS3VDHttfkvd/8I9WQf3hXE4e29Uwd66vGSDRacS35hTJr6wFzyjeNJqEQ2IMq5B+tVeJtzCJnAvC0VAuGjvUnaTyxbRSsq+CMA6j5Bt1+QOPSq6s6K0NQ7O27T3bei3sL2fkcR3bheuIc0XcShv9HbcDeOQHfbwkxVBW9FmUkRl6wuHLT6L0+sqGAatOvEH6qt8X4pqDmR1aVjk6AcDpj5YAFVUEREjXNBsOanVtZFHSOge4F5/be3x8FbeUeVb/AIjpdUW2tzv20gJLD/01+98zgetdXLjs7hZgDfmuddWP/SLLtPKPJ8FgrdmXkkfZ5ZGyzY6DAwqgeQH51USzySm8jifFRXPc43JVirUvK0uLcLjuI+zlBK5DbEjcdDtWHNDhYr01xabhRQ5MtcgkSNjwMsmOmN8MM/I1pZSxN2b7/NSH1tQ8WLz5afKylrDhcMAxDDHEDudCKuTsMnAGTgD8hW4ADQKMSSblblZWF8FEX2iJREoiURKIlESiJREoiURKIlESiJRFjmgVgVZQykEEEAgg7EEHqDRFRPaJfW1jCEgsoZrubIgiECtnHVyAvRc9PH8yMWWbrkVh7JuK3Ls8kKQajqLSMi5ycnCJkj5YArKJzb7Ln4fbme4u4c9EjVX1O34V/wA/CiLn9YWVnt7xl04OQrBtJ6bHNZjIZIJANQbrcKmUMyZjl5cFauG8aSXAPcbyPQ/I12lHi8U/Zd2XfDyU6Kpa/Q6FZuIjvwf8TP5K1ba4ZpYR/wAvYr1Lq5o7194hxNIfiOW/COv/AGr1WYjDTCzjd3JJZmx778lBRNc38qwQxl2b4Y09PFifLzOBXJ1mIzVWjtG8gq6Wd0m+y7d7P/Y/Da6Zr3TcT7EJj7OM7Hp99s+J29PGoC0LqQFEX2iJREoiURKIlESiJREoiURKIlESiJREoiURKIlESiJREoiURfMURDRFxbj/ALNuJcVumuLuaKCPJEUeS7ImdhpHdyRuTqOT9KLK24fYJagd+6nJ/ZEYH5EGixdcb5wsLeC7lhtZHljjOjW+nJYbNjTtpB2z6GsLKi4LR3DMiO4UZYqpIUDqWIGAPU0WVsR8VlAUas6clcjJGxH+NTG187Q0X/Lt3aWWwTPFtdlL8ncnXXE5isQwoOZJmzpX5n7zeSj+Q3qK5xcS4m5Wsniv0xydyfbcOi7OBe8ca5G+NyPxHy8gNhWF5VgoiURKIlESiJREoiURKIlESiJREoiURKIlESiJREoiURKIlESiJREoiURKItHjkMr28qQMqSsjKjNnCkjGTjfbrRFROVvY1Y24BnBu5Nsl9kB8dKDwz+LNEVq5p4cg4ddRRRqqm3kUIgCj4CMADGKIvzh7OeQ5uJy7Ex26EdpLj5HSnm5H0HU+RLK/T3AuCw2kCQQIEjQbDxJ8Sx8SfE0WFIURKIlESiJREoiURKIlESiJREoiURKIlESiJREoiURKIlESiJREoiURKIlESiJREoi1uJD7GT9xv0NEVd9lkKrwmz0qFzEGOABknck+pPjRFa6IlESiJREoiURKIlESiJREoiU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508" name="Picture 4" descr="http://2.bp.blogspot.com/-ceorz7nfYks/Tfc7iz6QjqI/AAAAAAAAAM8/kr2wHFeOaDI/s1600/f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222019"/>
          </a:xfrm>
          <a:prstGeom prst="rect">
            <a:avLst/>
          </a:prstGeom>
          <a:noFill/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.123rf.com/400wm/400/400/ratoca/ratoca1201/ratoca120100175/11956060-error-senal-de-dibujos-anima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29618" cy="514996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1538" y="5000636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SkinnyCapKick" pitchFamily="2" charset="0"/>
              </a:rPr>
              <a:t>Vuelve a intentarlo</a:t>
            </a:r>
            <a:endParaRPr lang="es-ES" sz="54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SkinnyCapKick" pitchFamily="2" charset="0"/>
            </a:endParaRPr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>
            <a:hlinkClick r:id="rId2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3" name="Picture 2" descr="http://www.fotos-top.com/items/rosita-fresita-23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143380"/>
            <a:ext cx="2143140" cy="224505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71538" y="785794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Triangulo?</a:t>
            </a:r>
            <a:endParaRPr lang="es-ES" sz="6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SkinnyCapKick" pitchFamily="2" charset="0"/>
            </a:endParaRPr>
          </a:p>
        </p:txBody>
      </p:sp>
      <p:pic>
        <p:nvPicPr>
          <p:cNvPr id="5" name="Picture 6" descr="C:\Users\usuario\Downloads\images (8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9036" t="22277" r="9638"/>
          <a:stretch>
            <a:fillRect/>
          </a:stretch>
        </p:blipFill>
        <p:spPr bwMode="auto">
          <a:xfrm>
            <a:off x="857224" y="2000240"/>
            <a:ext cx="1928826" cy="1495422"/>
          </a:xfrm>
          <a:prstGeom prst="rect">
            <a:avLst/>
          </a:prstGeom>
          <a:noFill/>
        </p:spPr>
      </p:pic>
      <p:pic>
        <p:nvPicPr>
          <p:cNvPr id="6" name="Picture 7" descr="C:\Users\usuario\Downloads\images (5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18072" t="22277" r="18674"/>
          <a:stretch>
            <a:fillRect/>
          </a:stretch>
        </p:blipFill>
        <p:spPr bwMode="auto">
          <a:xfrm>
            <a:off x="3643306" y="2143116"/>
            <a:ext cx="1715196" cy="1709736"/>
          </a:xfrm>
          <a:prstGeom prst="rect">
            <a:avLst/>
          </a:prstGeom>
          <a:noFill/>
        </p:spPr>
      </p:pic>
      <p:pic>
        <p:nvPicPr>
          <p:cNvPr id="7" name="Picture 8" descr="C:\Users\usuario\Downloads\images (6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l="6024" t="22277" r="15662"/>
          <a:stretch>
            <a:fillRect/>
          </a:stretch>
        </p:blipFill>
        <p:spPr bwMode="auto">
          <a:xfrm>
            <a:off x="6215074" y="2000240"/>
            <a:ext cx="2071702" cy="1667971"/>
          </a:xfrm>
          <a:prstGeom prst="rect">
            <a:avLst/>
          </a:prstGeom>
          <a:noFill/>
        </p:spPr>
      </p:pic>
      <p:pic>
        <p:nvPicPr>
          <p:cNvPr id="8" name="Picture 9" descr="C:\Users\usuario\Downloads\images (7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 l="9036" t="22277" r="9638"/>
          <a:stretch>
            <a:fillRect/>
          </a:stretch>
        </p:blipFill>
        <p:spPr bwMode="auto">
          <a:xfrm>
            <a:off x="857224" y="4357694"/>
            <a:ext cx="1928826" cy="1495422"/>
          </a:xfrm>
          <a:prstGeom prst="rect">
            <a:avLst/>
          </a:prstGeom>
          <a:noFill/>
        </p:spPr>
      </p:pic>
      <p:pic>
        <p:nvPicPr>
          <p:cNvPr id="9" name="Picture 12" descr="http://3.bp.blogspot.com/-1cF_U0fmQS8/TonyKC4NdwI/AAAAAAAADI0/arPZ5BYJ79A/s1600/Geo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5000" t="26923" r="5000"/>
          <a:stretch>
            <a:fillRect/>
          </a:stretch>
        </p:blipFill>
        <p:spPr bwMode="auto">
          <a:xfrm>
            <a:off x="3857620" y="4357694"/>
            <a:ext cx="257176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QTEhUUExQWFBUXGR0YGRcYGBcbHBwiHh4dHSAfGh0fHyghGyAlHSAfIzEhJS0rMC4uHB8zODMsNygtLisBCgoKDg0OGxAQGywkICQtNDQtLCw0LC8vNDQ0NDQsMCwsLywsLDQsLCwsLCwsLCw0LDQsLCwsLCwsLCwsLCwsLP/AABEIAMIBBAMBEQACEQEDEQH/xAAcAAEAAgMBAQEAAAAAAAAAAAAABQYDBAcCAQj/xABJEAACAQMCAwUFBQQGCAUFAAABAgMABBESIQUGMRMiQVFhBxQycYEjQlKRsWJygqEVM5KiwdEkNENTc7LS4RYlY5PCF1SE8PH/xAAcAQEAAgMBAQEAAAAAAAAAAAAABAUBAwYCBwj/xAA8EQABAwIEAggEBQIHAAMAAAABAAIDBBEFEiExQVEGEyJhcYGRwaGx0fAUMkJS4SMzFRYkNGJy8UOCsv/aAAwDAQACEQMRAD8A7jREoiURKIlESiJREoiURKIlESiJREoiURKIlESiLV4lxCKCNpZpFjjXqzEAf/30oih+VOcLe/Mwg1/YsAdY0lg2dLAddJweuDtWyWJ8RyyCxRWKtaKJt+ZbN5TClzC0obSUEiatQOCMZyTnwoilqIue8w8+CaOa34cssk2exM2jTHETsSS2CSoycAHwqNUVkNOLyOtyXtkbnmzQoKw4xfcMR4IoluoSyi2Mk2HBfA7LGnLktkjcADO+OkGgxVlSGtP5zwt8fBbpqcs14LrqZwM4zjfHTPpVuoy+5oi+0RKIlESiJREoiURKIlESiJREoiURKIlESiLBe3iRI0krrGijLMxAAHqTRFQL32u24Yi3gmuAP9p3Y0P7pY6j89NTafD6icXY3TmdFuZBI/UBYF9ryj47KbH7DxMfyJWt8mD1bP038CvTqWQcFYuA+0KxumCLL2UrbCKYdm5PkM91voTVdJE+M2eCD3rS5pboQrXXheVX+d+NS2dt28So+mSMOrkjKM4U4ORpO4OTkDfasE2FygVd417SWjgkMVlOJkRnYShVjQL4tIGIfPgEyTjfFRW11O62V4NzYc1sMTxuFeeGTM8MbuAHZFZgOgJAJA9M1LWtaPNXL8V9bPBKNm3Vh1Rh8LL6g/4istcWkEbhFyj2Y8v8Qg4kxMemOItDcOxwkgxlez2yxzpYeQbB61Y4hWsqmsdbtgWJWb3XbTVasLhHCeWrqPi8Ly2sqRm9kl7TSCmCZGU5UnSOnXFagw9YXHaysZKqN1CyADtB1yVdeaOb3kVxayrBbocS3remxW3HRmzsXO3gMnpKZFmFzoFz9VXtid1bBmeeA9+SolpA1sY79IZIbPXomuJ2czTiTIDlPwawpBO+WGBjNV+K0zamAsY3XgpeH9fG7PO69+A2H1VpuuW+KXMEcgFrHJqSeIMZVeIg5AY4dWOnYgaerVEo8JZSyCRjjtYjSxUySo6xtiFfuZuMe6Wc1w2NUcZYAnYtjur65bA+tWy0AXNguP8As+41xOW9jjjneQOTLOsxLxquRq053Q5OFCkD8qjwyue48lc4nQw0sMdr5yNeXf8ARd3qQqVKIlESiJREoiURKIlESiJREoiURKIlEQ0RcH9ovMRv7lolObSBtKgHaWQfEzeYU90D0J8avcHw4THrpB2RsOamUsGbtu2VfrrQABYKyXx3ABJ6AZNeZHhjS48FgkAXK2peW7w2iXMtrrt5E7XKMGKLjILocMO7vlc49K5tuMwzXZUs7PP6/VQRVMfo8aKZ5M57lsdKzM9xZkDGTqkhHmp6yJ+z1A6dMGNW4Tkb1sBu37+C8S0thmZsr5zrYTcQitntOxuLYHtmjMhTtiMGMagp2BySDjJwD0Nc9PG6SMta7KTx3UVpANyqrxTjCyxLD7rLPJcGSFoFIDK0eRIrN0Gk53G3jXKUuGTtqiGuALLG/jt8FYvqGGMEjdXP2bw8QjgMV9GEVMCEtIskunfuyFBpOBjBHh1rsG3truqw9yuNZRKIlEXNubuZhcF4kZhaI3ZyOmddxJkj3eHG5GcBmB3OV6ajW6Ngtmdsq2tqnhwgh1efgOZW/wAv8mdoyXF8i6k3htRgxw+WoDZ5PXoOg6ZrzJIXnuW6jo2UzTbVx3J3V2mgVxpYBl8iARtv0PrWtTF7FEWjxvg8N3C0NwmuNsZXJHTcEEEEEHfIogNtQovlXk63sGmaDX9rp2dtWkLnAUnfG56k1gNA2W2WaSUgyOJtzVjrK1JREoiURKIlESiJREoiURKIlESiJREoigueuLNacPuZ02dIzpP7R7q/3iKIuAWluI0VB0UAf/v1r6JTRCGJrBwCvGNytAWSt69L46Agg7g7EV5ewPaWuGhQi63OB8WuLI5tJNC75hbLRNnzU/CfHK49c1S1mCxSNvD2XfBRJaRrvy6FaMCaRjOTuSemSTknHhuelWlLTiCIRjgpEbMrQ1W32Y8xG0uRbO3+jXDd3PSOU9MeQk6Y/FjzrmMYw/qXdawdk79x/lV9VDlOYbLpd3wW1hu/6RkcQvo7JizqsZLFQGOdtewXOdxgb4FUVhe6iX4KB43zJdC/uIYpY44oYon3i1nvhyTnUOgX1rfDEJL3Oyk08Alvc2sprkXj/vFtCJZo3ujEssiLgFQ+65UfD3cbedaVGUZb85XTzQn3eOO1kn7HU0pMo+JclANKd9dOCSRnpUJtdE6oNOCcwXsxuy5l69oHHyD7lC/Zu6GSeYHHYQjqc+DtuF8tz4VYRszGyhVdT1DMwFydAOZWt7PeCrKI7xk0xKNNlEeiR4x2pH+8cZ38Fx4k1mR+Y6bBeKKl6lpc/V7tXH2Hcug1rU1QnNPNEFhF2k7bnZI1wXc+Sj/E7DxrBIAuV7ZG6RwawXJ5LkHHvaRfXBIjcWkfgI8GQj9p2Bwf3QPnUOSsA0aF01L0bJF53W7h9VVXupicm5uSf+PL/wBVafxcis/8v0fI+qkeF80X9sQYruRgDns5j2iH0Oe8AfQ17ZWG/aCiVHRuIi8LiDyOy7byLzfHxCEsBomjwJos50k9CD4q2Nj8x1FTmuDhcLk54HwSGN4sQrI7gDJIAHUmvS1L1miJREoiURKIlESiJREoiURKIlESiKoe1q318Iux5Kr/ANh1c/yWst3CyDY3XBeIXD9rpjZRhckMMg5O3r4eFdxM6eSfJC8Czb2PG5/hWNRM5rwGngsllf6joddL428m/dP+FbIap2fqpm5XfA+B9lshqA/skWK3anKQvtESiLHPFqUjOD4EdQeoI+RwfpWipgbPE6N3ELy9oe0tK6RzFxf3zgdvNIpk+1hFwApb+rfEpKjO2VJ+Rr59lyPyu4HVUzQGvs7mqk91ZxxXj2zyAtbjKsJAoG6qU1gHGXwADjyFTLxtDsnEKwEkAa90J4eS0uDXXuPEDdRxGFU0Zh0gFrdlCs+ld9WVL4O+QM71gUokjc5u41t3LmYKrLka52YG4Lv+V9vZX3mThEg7WaNoksGaO/M+rLAqRIyxKBg6yoOSQPtD1qkdRMdVCpvqBbx8VbB5yZVG2PDTdy9nL8U+Ly+P7A2jgB/DsF/dR+hNWr/6bMnE7qjpb1VS6d35WaN9ytDg3NnEJ57fs7gqLmYBI+zi0JHlmwBp1bRr4nwqRLSMjpWyk9o+ilx1Tn1DogBYeq67zJxqOztpLiXdUGyjGWY7Kq+pO1VxNtSrBrS4ho3K/OvFuJy3UzXFwdUjbAD4UXwRPID+Z3qrnnMhsNl3+F4W2kZd2rzueXcPvVatRlbpWUXu2tXlDMGEaDIDEZJI6nfYKDtn510OHYIJ4utkNhwXAY50tkp6gwU4BsbE7ra5K5ga0uIbrPd/q5wOjIThj/Ce8PkfOq+M9VKY+CnV0RraBlZ+oDXhfX2Vn9ofMMt1czW04aOGJxHHAhOqdnHdfb49Q+FennvV3RxwZHSTHQcFxdXJNmayIb8V1XkSO5Wxt0vFCzKgUgHJwBhdX7WMZ6753qApqn6IlESiJREoiURKIlESiJREoiURa/EbNZopInGVkUo3yYYNEX5nm4XuYrhB20R7N/MMvkRvg9R6GuzpGQ1sDXvF3DQnY6d4VrGGzRguF1ht+HaXDFywX4QQNs+OR122qUykd1gc95cG/lBG3ieKR0zWOzX8FtYkaWKOMJmQlQXYgA4yBkA9cYHrUTGcTfh0XXZczePNbJHuaRYLe4xy/NDAs0pUOJo1EaNlQrZUlmIGSSR6AfOuNZ0wNXXMyghjQSRzI/haJpHRt6x+w4BaqxSn4UR8dQkqE/lt+tXjemFLftRuA52Vd/mCm/UHAcyCsZmxgOGjJ6Bxj8j0P0q7pMZo6of03i/I6Kyp66nqB/SeD81e+RbSa54TxG0gcRyGVgjN0xIiMw23GcuM+GfSuVxJmSreO+/rqoVQLSFVy/4UGZpLgSSPGnu91FIAGgB+CWFVwDGNzq37oznINeBld2jrz7lU0UzaWYwTNAa7Y62PjfitvjCM9tHO3ems/s5tgdcZAzIPAqV0yj+IVMgkMb2vPDQ+B+7qrlpjTVL6V2z9Wnv4fRSPDLjtOF2lqzaopruUKc7CG3dpMZ8soF+RqC5jTOQNrn0VpUzujo8+zrD1Purd7NbXt7We5kGffXcjOx7IDs0XboMAn+I1qe7M4lSKSAQwtj5D48Vv8A9n9naSpLEJC0YIQPIzKuRg6QehxtmjpXuaGk6DZbWxtaSQNTuuce1jmI3F37up+yttj+1KRuf4VOPmWqvq5LNyc11HRyjzyGd2zdB4qk1Xrs0z50C8ucGi52X2KGV8aI8A/fchQB5464+m9XVNgdRJZzhYd647EOmVJDmZDdztvNY76YaViU64oUy5GO+48PLbc/M+lTsWqgxjKWJ225VF0dw8zyS19Qy4Fzbnx+KzcV4fJEWhlUIxiVwAwYaZAdO46dOlUL4TE4Em67Slr46+GVjG5bD5g8l3blDg1vNHZcQeIG5NpEuvJ6FQenTPUauuDVmuDVgu+LwxSxQySKss2oRoTu2kZOPlRFvURfaIlESiJREoiURKIlESiJREoiURcl9rfLJjc8QiGUYBbhQDkYwFlHoBhW9MHwNWmF1/4aSzvyu3+qk003VusdiqCpzuNwa7Vrg4XGytV8jmVJoGdXZFkEjBF1HuAkADoMtp3OKoOkkNRUUZgpxdztPBaZjsLX1Vmu+b+1tsiFDI7tE8UpJVVxnLBeuQV2Gxz12r5vR9Fqg4h+FzFuUZs3ovPWF4y214gqlR8KiQMSgO5buruM74XBzgeG5NfUIsJp4ISJBnt3a/DdG0zGtsRdYrbi8g6f1WcFJMvjPTWG3X5g7Z6GuOqKWhqKnqwwxHgR8LhV0+BQVEX4hrctjqW6Ecsw5K1cocxS2Z120elJWOu3kyElKZVjbykbsMYx06ZAqE909K8snOYA2zDu017u9VBlnpXZajtN/cPf6rpTe78XhW5tW7K6iyBrGHQn4op08UbGN8+a9KmxyW7TSpcsUdRHlOoOx9wVQ7CznkvOws41VwrJOkgJSFCSGjlxjIDd6IjcqzDZa3mUN1b9/fBRjA6phENT+Zh0cOI+91tce4b/R8TWsbdobe1CRsRj7S8mcHA8PhH0rEWjXO7l4rwXywxDi658tV13gnDltreGBPhijVB/CAM1oVmti8m0Ru/wCFS35AmiL8sWrllDscs+XYnqSx1En6mqiodeQr6NhEIio4wOIufNZa0KyWC9GV0/jZVx55YD9KmUEfWVDW96pekE3VYfIb8Fnv5O1mkzvHGdCL4bAZJ8zmrbHK15l6tpsAuX6H4RE+E1ErQT3+v081jlUYC6SUJAfTgEL97TnAzjOKpIS3Nd5XX4kyb8OY6dl76aaWCkuauMLc3U9yiskRVEjVxhgsaY3H72rxqRUPD3tDVVYNTvpqaaSUWvz7r/Vdbg5li4fwi3Blg94S0jKQvIFLsEGwHXf+Z2qeuPVXsHPEw11JOWk7qJoi7M2xRu0woJY6tWkkknIGOhrmcSxOognaMtrXO978OQU6ngY9hN73Vo5J4leSXs8UlyJ4YETXqiRG1vkqFK+AUZOR4gCrqgqX1EIlcLX2UaZgY7KFf6mLUlESiJREoiURKIlESiJREoihubr25htZJLOHt5wO4hPn1OMjVgb6RuaIuS2XMvEBqb3ozuD9tb3EahfVMYDRZHTqMb71VvrnxS5ZWWB2VM/E5IZskzLAnQj71Xi+5RdreO+sYmNvKgkNr1eInr2f+8TPh1xuNth1mG4safsSat+X8Lo4Kks0dsq3FKGGVOR6f4+R9DXXRTRytzMIIVm1wcLgrwLdQ5cfERpNeBTsEpmt2iLLGQZs3FZqkL2tC4tWlmEcUbzOyNrjjGptIx3iB5Z/nXH9I4onua5hGcb/AMpHVxwSESatcLOA+fkpDgfNbRQGzljjurZCQYJEMcqHO5Rxgq4OdyM58RXN9c4G0jd1qOGQTtc6lkzEfpIsbKyTQTWUkN9bOWilVTFM2wkVgCIbrGwbfCyefrsdRY6nOZmrOI5d49wuTMbqQ549WcW8u9vuF1XlPj0N5G0sS6HzpmjIAdGA6Pjrt0PQjpUxrg4BzdirBj2vaHNNwVRuMMJ+JmMjY30ER36iGHt/+bO3rUgaRHxUBwzVze5h+JspybnuVJJpGtc2UUjRmZXzJ3Dpd+zxugcMNjnbOKrHV8DagU5PaKtAxxbm4K3XhElu5B2eM4OCNip8DvU1eF+XbM/Zpj8I/SqWUds+K+m0JBpoyP2hZJX0jJ/IdSfADzJNYjjdI4NbuV7qqmOmidLIdAvm6SDVh5V3WMfChPRpG8TjwA8frXSMigwyz5DmfwA4eK+eT1Vd0id1UIyxc19iTAwTkkkk+ZJyTXPTzOmkL3bld9QUTKOnbCzYL0CchVBZj0Ubk/8Ab1rwG6Fx0A4rXiOKU1BH1k7rd3FZPcQ0iwyMZJHOBbQDU58cM3h/LbNbIs7v7Lf/ALO28gvnld0krsRaWUzcsZ4nj7ldB4F7Nrp8FxDYqfwgTTH0LHuqcerVIFFm1lcXfL0VS3Ds2s7y7u2HopThvItys0tuJZIrUOJfeQydtKzKvdUAYRQwJJI3GAPGsOw2B8okcLgCwB2VrE/qoxGzQBTnK/LNza3ssjzJNDLEqliuiUsh7moDunCsw1DH3dtqk09OyBmRm3JHvLzcq51vXhKIlESiJREoiURKIlESiJREoiqnN3ItvfOkj5jkUgMydZI896N/MEbZ6jwrBaDa68uaHWuNlaIogqhVGFUAADoAOgFZXpVrmTkOzvGMjo0cxH9bExRv4h8L/wAQNbI5ZIjmYSCvTXFpuFSp/ZFcAns75GXw7SDcfMq4B/IVZMxurbuQfELeKuQLJb+yCU/11+QPKGEKf7TM36V4lxirkFs1vBYdVSHiqBwC4n4bMxibs7hHMMq4Z1lKt0KncltiCMN3tqkspaeopBM52Vw0J3ufDmVsbGx8WYmxCvnP8D3XCkvp7T3W5ikViM5bs2IRi2wIBB1aW3XTVBK27SAsUM3U1LH30v8ADiovlLn6CCyWxv4WeBQU7VcOpQkkB12YaQQMjPQHrWuOdr9OKlV2Ez0932uzmOXel/az8MuYp7V+0jcZhfPduIvi7Bz/ALwLuj9SN/xVpI/DuzD8h37jz8FzDh+EfnH9t24/aefgfgrRwDgXvd3HxOC4U27ym4MJQ61k7HsWVm1YGPEY86nB122U0RtMnWcbW8t1h4pw8wzzcPc4hvFmlt38UYnVIh88M2sehIrmcYpRDI2uZu0i48Nip0LrgsV05T4m1zaq0gAkUtDKBnGuMlH0/skjI9CK6GKRsjA9uxF1HIsbL853Vi1vNPbP8UMjJ8xnKn6qRUCrZZ9+a7ro/U9bTZDu3Ty4LDPETpIOkqwcHAIyOmR4ivFNUGCQPG4UzFMPFdAYS633ZIUIyWOWZixPmSa9VdQZ5DIeK84ThwoaYQ6acQvYUsSFIXAyzn4UHr5nyXqa0taALnyHP+O9Qccx1lA0RsGaV35WjdZjPpUpESiH43OA8n7x+4P2R/KhF3Au1PAcB9T3lUND0ZlqpPxuLOudw3gPHZW72WPZ2yy8QuJYwyIeyiVgZFTOHcoDklzjHkBn71W0MZaNdyouIVLJpLRNsxugHv5rrXAObLO8/wBXuEduujOlx80bDD8q2kFpsd1AU3WESiJREoiURKIlESiJREoiURKIlEXiaQKpYnAAJJ8gN6IuU23tUupFV1s4dLDIBuH1YPTOIyBtVhHhkz2hwtr3qBJiMUby0307lfOTOPm+thO0RhOpk0k5zpOklTgZGc+A6VBc0tcWngpzXBwDhxU7XlZSiJRFz/nrleOIvxOGMtcxyQzsBv3YiuvQvTUYwcnqcVm5tbgs34K5Qyw3duGGmWGZPmGVh0P08KwsLkfP3s5hsbZ7m3klKKygwP3xpZgncONW2c4Odga0SQNdqN1bUGKywEMebsOhB5dymfZtY+/cHe1uA4EUjRxuykMoGHjdMjqhOB+7jpWwDM2zuWqrKhkedzW6t19FY/Z1y1NZQyid1aSWUuQmdA2C5APQtjUfU0jYGNDRwWiGMRsDBwWrzFL2nEolI/1e3eUftNK2j+6qH+3VF0ilLadsf7nC/kpdOO1db/szGeGwOfil1zP+9I7O38zV7GwMYGjYCy0k3Kq3tb5MeQ+/WyapFXTPGo7zqOjKB1demPEfIV5mi6xtlYYZXmjmzfpO4++S5PG4YZUgg+Iqpc0tNivoUMzJWB7DcFJGxgFlTJxqb4V9T/l4nA8azG2+tr24KvxnETQ0rpWtLncAOa+RNrYRxK74+GMDLery+AYnxPQYArY+7G53kDmfYfeq5rCYI6Qmpq+3UO4DXL3dyn4uV1Ca72UImd41OAfIM/Vifwr/ADqtdiBLslM255n2HDzVjVTyztPXkNZyHuVrcSh4eLScBAly8n2USJ9pGIu6uoHBRXGWOrBOvxwKssPixKasjbGC5rRcm+hvqfTYcAuanMXatpyW7yLyFNxHTcahbwBiNYI7YlTghAPg8e8T9DXZ4nirZ7xtjA73b/woTW8V+g7SARoqAkhVCgsSTgDG5O5PrVEvay0RKIlESiJREoiURKIlESiJREoi8ugIIIyDsQfGiKrcT9nPDphvbJG3g8OYmH1TGfrkVlri3YrBAdupjg3DUs7WOFNRSFMZO7NjckgDdicnYeNYPMrKo937QJbyMpw+CZAzaPepAgVADh2VC2WYDIAI69agVeIQ0wIce1bZbY4XPOmy2uEc/JbxmLiHbCWIkGYQSMkijdZMopAOn4h4EGtlNWxTxtcCBfhfXwWJInMJCvPDr6OeJJom1xyKHRsEZBGQcHcfI1LWtZyKIqddcAuLJmm4bhoyS8li5ARiSSTC5/qWOfh+E+lEU1y/zBDeK2jKyIcSwuNMkZ8nU/yPQ+Boi37++igjMkzrFGvVnIVRk4GSfWiKK4jzhZQxdq1xGyn4RGe0Zj5KqZYn6bDc4FDoig+aofe7OHiVpqWaKPt48gAyRkamiceTKMjyIBqPU07KiIxvFwfu69NcWm4Xnl7iPY3UUa493vVaRF/DKFDnT5K6bkDYMpP3jVTglW9zXU8n5mG3lt8FtmYAQ4cVKc581+5CMCIsZDjtXysEfhmVwDj0HiSNx1q/aLmyiSvLGFwF7cAucNyZHd3sKdse0mWW4nniCqGVdCqEj3RRqYb7nY5J617qIGAAHVRcHxWrMr3tJYBbs/XmppfYyue9fSlfIRxA/nv+lRRTx8l0bsarXCxf8B9FX+B8OEFxd21oGmKz4MjHZQFQEyOAB8WrCDc+nWqHGWND2ue6zQNuJPcPde6Srytc49p5P3crT4vzFDbMTHpu7ldjPJtDGd/6tOhwfEb7bsanYX0dqq9md39GH4kd50Pt3KJUVd3XPaPwCq8PB7mV3uHWfs3YyTTdlsB1LKrEFgOuF8OldAcTpcLjENDOHP2ykCx81D6tzzmcF072L21xHPeKrxy2ivo1gkEyAKQypuAGVhnfqBWmStNZadzMriNR3oW2Nr3XW61rCURKIlESiJREoiURKIlESiJREoiURKIvhoi5HzJdww8WmaKOZdMaiVIYpG7eRu8DpXunQoGW23bqcVU4tSPqWNZG0E33PD/1SKeQMNyfJaN+rcUmhtLWdUjeOSWbUGJ7jIvZuoKsu7bqcfUVCwbDzFI50ze006fUfVbauXO0Bp0K3D7PL+ADsZA+Nh2N1cwMvlpRzJGcDwOBXTBzeIVS6KbdsnkQD8rFZ+Hc3cQtH7O6RpxnGmVFhn8/snH2NwceAIas5AfylYNQ6P8AvNt3jUefELovAuPQXaaoXzjZ0IKuh/DIh3U/OtdrbqS1wcLg3CjOauXGlZbm1YQ3sQ+zk+642zFKPvI2Mb/CdxRZVK9ofOAm4amViAdgt1E0qrPGyONSxIw75DA97yAODnI8PDi0hu/C6y219ViuVtmtTLGYbczwkRysI4276Z6+fmAdt64ZpnFTkdd2V2oFyNCrYhhZcaXG6S82XUlhDFBbQwW8ojtRJ2+tl1kRZCquBg5G58q7eaTq43P5An0VS0XIC9Xl72XFbSJYXeGzgMoWPRqy2YQQHYalVfI9TVF0ejzRvqHfmc7+fdb6g6hvJSfFObrbiFxHZGTsYAddyJwYS+MFIAHxnUcM2OqjG+TXRKOrFwLkuC1u2ubclUeNkEI3RdTq7GPfuglR3Rt47UWAACTzU9c8ShjdEkljR5DhEZ1Vn/dBOW+lFlcl9oPK1xZxObSYizmlzOGGWh1nvPrHeMRJy3iPPB2jupqfrhUyMzFo0F97aj4r2HutlBtdYOEcCtbV1jiiN/eYGAACEHgT9yBf2icnG2apqirxTGXdo5I+Ww8LcVIAihHMq5xcA4hMuZJbe1znKKhnP1Ziqn6LXqHo9Ts1cST6Ly6pcdlu+z/kz+jEmjE3arLJ2gHZhNJxggAE7bDbwxV+FGVsoiURKIlESiJRFD8S5psoG0zXUEbD7rSIG/LOaItWHnrhzHAvbfJ6AyKuflnGaA32WSLbqegmVwGVgynoVII/MUWFkoiURKIlESiJREoi+Yoi04+EwLM1wsMYmZdLShQHI2OC3U9B+Qoi3DRFyD2mce4jDOY5YoPc2YdnmLtEk/ZlYnuN8gp8QTitcj3NFwLqdQ0sVS4xvflJ25FQHDuYB7wjWxeKUIMGTUwUk6RBPJ/toXOAjt3kPrW+ORszd/A+xVTXUUuGyk20/U3hb9zfvyVrsOKXfEItc1w1uuplMFtmNlKEgrJKSXJBG+nSPoa8HRb2uDgCNio/h/BbeC/ZBDGe0gEqs41vqVykmXbJ3DITvvvWF6WKSK04eALp+11a0hQx69MYbVoVMEbZALHrhfIUgpbvPVN7Tt7blCSbX4KX4U1td2g7JAsLgjQAEKEHJ2X4GDb5Hjg1lzbEtcPELCiLeSWS5t43SUyW1xIhuGRh2kGhgC0mAGJYqCB1I1YqrpaA01U90ekbht/y8PBbXSZmgHdOFXaC0aeWEzG7nc6AI2yCzKgIdguAiDqfGrJxAFyvDWlxyjcrXuuOPbIZLWG8tiNlTXCbfJ2GuLtGCrnGSgB9a0tqoibBy3zUc0LC97bAb7fVV3isUlzJKdL3t+RqZ1OkQb5URnOI9J6KNz+dRYnzzPD/AMrB6lc/BJU1MgkHZjGw4nxXZuA80Wt1ELeeRTOyaJYpY2hL5GGxG/xKdxsTVkrdTXAOAW9nF2VtEsa5ycblj5sx3Y+pJoik6IlESiJREoiURKIuec48We4uHtI3aOCIDt2RirSOwyIgw3VVUhmI3OoDbBzUYriBpmhrPzH4Dmp9DSCYlztgoMm2tVAPZQqdh0XJ/UmuWAqKl2l3H1V5eKFvABfIuL20h0CWMk/dJAJ+h61l9JUxdpzCO+yNqIX6BwK9xcMWNtdu72zHqYW0hv3k3Q/PGfWt8GK1MIyg38dVqloYZdSLeC2c3Hje3R/jQfolbzjtV3ei1f4ZB3+qwPZO3xXN2f8A8iVf+UivBxurPEegXoYbT8viVr3EckBjkiuLnX20K4e4mdSHmRCCrsQQVJFTMNxOpmqWxvdcG/AciVHrKKGOEuaNR3nmr1xznJbecwJbzTuoDMUMShdWcAl3XJwM7Zq+nrIacgSutfx9lVRU8kurBf0UhyzzCl4jlY3iaNtDpJpyDgMN1JUggg7Gt0UrJWB7DcFeJI3RuyuFipmti8JREoiURQ3N3FmtbSWdFDMukKGzjLuqDON8Atn6V5e7K0uPAL01uZwHNcj56iuriCSS5uy6xrqWCNOziyPxDUWbffJOQemKoafGnTzsiDLBxtvf6K1fhojjLs2oVT4OrQ6zNEt1qQpjtGj2OMjZTvkAg+B6V3H+Xpo23YQV4qW1FRbrHZrbK38B59tBGF7CS3QZGAutc533XvE58SMmqQva12UnVRG0U7o+sawlvcpLhPFYby97SBtaQwshbBXLSsrYAIDd1U32+96V6UcgjQrLz7wvtrNyoHaRDtUPqvxD+Jcj8q3QTugkEjDqFhQPspus+8x/d+zlHoWBU/8AKDU/GGt/EZ27OAP36LJXQRVUsKi2YK2FpGfiiujE3zR5R+mD9a0VX9l3gpdD/uGeKc3MPdJdTaQcDI3IywGw8TVRSi8wXRV9vw7geIstPhvN0EEYjsLVpEB3kkcJqbxZtmdj+VdZS4dPUDNGNOewXMRU7nDsjRR/G+MXN0pSUwKh8BCGK+qs5OD6gCrZvR8gXfJ6D+VJFFxJXXvZKZTwuBppGkZtRVnOTo1HRv1Pdx186511gTbZQTvorhWFhKIlESiJREoiGiLklhu90TuTeXOT8pnUfkqgfQVxWNOJq3dwHyXSYcP9OPNWP2a8NR42vXAaaV5EUkZ7NI5HjCp+HOkscdSfQV1NBA2GnaG8QCfEqjqpXSSknwVvvrCKZSk0aSqequoYfkamKOud80cChs7i193DxpKZVaPW5TuoGGlCSF6HpVJjMEYpy8NF7jW2qssOleZQ0k2sVh4bwyO5v4opgWj93mfSHde8HgAPdIzgMfzNQ8AjY/rMwB23HipGKuc3JlNt/ZW7/wAB2H+5b/3p/wDrrofw8P7B6BVPXSfuPqVkteSrKN1kWDvIQy6pJXAI6HDMRkHcbbV6bFG03a0DwAWDI8ixJ9VV+Z1K8UlHg9vE4+avKp/lj86oOkDNI3+I+StcJdq5qzcncTjtv6SeVtKxmOdj17pj07DxyUIAqdgrr0jRyJUbER/XPkvL86X7d9LeBE6iKRnMhHkzL3Y2PlhwK1PxyBsmUAkc16bhkpbmJAPJXbgfE1ubeKdAQsiBgG6rnqreoOQfUVcgg7KuW/WUVf5r5lFoI1SPtp5SRHHkKMKO87tvpRcgEgE5YADetNROyCMyPNgtkUTpXZWqgc4czXb2xjuI4NDyQ96IyZQrNG41Bs6wdOnIxuRt1qrjxWKqa+MAg5Ta/HRTnUL4S15NxcfNa3OJxZz+q4/MgVQ4ML10I/5BXFV/acqhX6CUNRMa6ZJE9dY+Tf8AfNfNOkFN1NWbbHVXeBSWEkXI3Hn/ACvMsY7WJtwdWNQJBGVOMEbg5ArxgYbJVCOTUFeMep4y2N9uNj5g/RWF+OXiwyRLIJQ6Mo7UZYZGO64wT/Fn511FVgPGA+R9iuYko+LD6qR9k8qD3gEhZMoBGxw2lFPex4jLHcZ6VU4jKZJvyltgBY76fyoLgQbFT3GudIYspCPeZQSNKEaF/fk6D5DJrRBSyzutG0n5L0yJz9gqPYXl0bmIPINEtw0rRKNgSrE9494gAdPnWzFsNdS0md7hc6WH1VhS05ZMwk8fZWPm7HYAEgfaIRvgkqdeB5nu9PLJ8K5mgF5wPH5LoyAXsB/cD6dr29FUOELiFPUavzyf8a+rYWwNpWDuv66qjh1YDz19V74i5ETkddJA+Z2H86210nV0z3dxSV1mE9y/SPALMQ20EQGBHEiY/dUCvn6pVv0RKIlESiJREoi8uwAydgPGiLlEAAuL1VIZRdOQQcj7RUlP95zXH46wCqvzaPcey6DC3XhtyKmOROabOC0EU11BC6zXGUeRFO9xKwOCc4wa6ik/sMP/ABHyVJP/AHXeJVq4PzNaXTMlvcRzMoyQjZwM4z6jNSFqUD7S0/1J8fDc4/tQyr+pFV+KtvRv8vmFLoTaob98Conl6YJxOEscA21wMnYfHbn9Aaquj3/yeXup2L/o8/ZdC9/i/wB4n9pf866VUyxvxaAdZoh85E/zoioHOHE4Jb+1MM0UrdlMjBHViN4nGcHb4T+dU2OsvSg8nD3VjhbrTW7lq8P4X7zNe2+rR29pGVb8LRyOVb1wzDb0rVgRDqdzDz+YXvFARK1w5fJfOyvfg9yl7bp93ss/i7XONHj+LHhnaoP+Ay9ba4y8/wCOak/4pHkvY35K1xX0PCbOGGZzJJggJGpLyuSWbQngMk7nAA6munLmQx3cbAcSqWzpHaC5KgrvmO/n+EpZp5KBLL9XPcX5BW+dUlTjzGm0Lb9529FZxYUTrIbdwUdFFdXKmQFrqaylkhZToDyQypHKCNlXWrADGwIVvHFSXsOI0QOxPpcXC0tcKOpPEKN5otrmS3Y+7yQxI8LSPMApP2qAKi5yxyck9MDrk1BpMJkgzSyEaNNgPBSZ69kuVjOJHzWLn+bTZsf/AFI/+dT+gqH0fsMQjceBuptc60PmPmqzX3sG6jqNvVxMh/ErKf4SCP1NcZ0sh/JJ5KdhTstWB+4Eemv1WG+YgKQMkOhA/iG1cxh03U1DZOWvorTHR/pb8nD5291P3vCbmKNpXSPSilmAkJOAMnHdxXQQ9OqeSVsfVnU2XOvZIxpcQLDv/hQvGowezOCW7QL3c6iDkEDG5z5Vf402FrGSS7A6nu4qNUMabX5+an+HcuzMBnTbJ4LgM/5A6U+uTXM1XS7L/TooxlHE+w+/FTYqWVw/aPU/wpnh/LscTiTVI7LnBdgQMggkAAAHBP51RVeL1VXHkmN9fvjb4X71Mio2McH3JI5qJ5+nGlUzghJJMfJdAPp8Zx9azhgs5zjyWZ7HNrq1jnfDKPmoZZkjVFZgDpAA8TsBsOp+lfURPDTQt61wbYDdVYLWNAKyLIpkhEiyLH28XaM0UiqEDgsSSuMACqPEsZo54DHDICSQtFS4mOwB9D9F+k+H8QinQPDIkqHoyMGH5iudVWtqiLU4hxOKBQ00iRKSAC7Bck7ADPU0QamwUQ3OdrjumR/lFIv1y4UH6GtDqmJu7lLZQ1D9mH5fNZLLmuGSRIwHVnJC6goBIBbGzHwBrMdRHIbNK8zUk0Lcz22Hl7FT1blGSiKp+1CPPD38VEkJceDKJk1BvMFc5Faai/Uvy72NvRbIrdY2/MKrWtuka6Y1VF8lAA/lXz6R73m7ySe9dYxrWizVqy8Vt42KmRA/3gN2+oG+akMpKmVoLWkj4LU6eFhsSAVLcj/bX/bIrGKO3kjLlWUFpJIiApIGrARicdNvOukwallgY7rBa9rKmxKZkjm5Deyjr+3El/dNKXd4pwE1O5VQY0K6UzoGMnfFQ8cqJmP6sHskbKRhkUbmZyNQV44rb27KDcLEVU7GXTgfLVtVHA+dpIhJ15X9laSNjNi+3mogjhflaH5CM/pUwDETtn+K0F1KNy34LNHNw8fCsH0jB/Rafh8RO4f8VjrqUcW/BZDxSEPCkQ3eTTkRsoHdY7kqAM4xjqfzoaGpbG98oIAHHxCfiYS9rWEEk8FnuOOyWd5C0aq7zo0KhyQoOtGy2N9lB2GKnYNUNhhlceFiouIwmSSNo43CnoueZ4ZP9KELRmOR/sg4bKLkABiQ2okLjzYVbUOJNqi4ZbW4lV9TROhtre6g+1KCS7ujmaTdyMtpBPchjHkpIUAfEd+prnqupkr5wxm19B7q3p4WUsWZ2/E+ynuF8n3M6iS5ma1BGRBEELj/AIkjBt8eCAY33NXdPglPGP6naPmB6fVVkuJSuPZ0CwT3D2FzLbWQUkpHLLLcNJIzE6lVRggABVz/ABVtqquLD2ta1mhvoNF5gp5KslxdstrmfiEk3BnebRrMsSNoBC4F1Gu2Tnp69a3ifr6UygWu0rUYuqnDCdiFWuPcPW7EVsWA7aTQD1wdEjAn0yK5vA2E1V+4q4xJw6i3eFScFO6xBK90npuNifTpX3Wldmp2Pcd2gn0WthuwE8lLcP5UM+mS4Zo1G6xrs246u3ht90fU+A+XdIulQqZOpp23a3ieJW6KFxcJCS221t/NSMfLfD9WkBWYHODPIxyPTXXLOr661ySB/wBR9FuMcTtCb+JJ+ZUhzUP9Cuf+C/8Aymo1D/uY/wDsPms1Q/ou8FEctWKxxm5m7rspbLf7NOoHoSO8T648K6rG8Skr6on9A0aPe3G68U0Qa3rpP/AtK/49LKcwMYY8bEoNZ/tZCjHpn5V0GGdE+tjElW7f9I9/otclTI89g2Hhqtnli6cyMryPJ3NXeOcb422qP0jw2koWRsgbYuJub8uHx+C3UbnZiCSdOKi+aoGnvewj+J4kQk9ANUjEn0Cn88CqSKcQU5e7a9/oPMrM7+1JGN3Na0epJPkPVWm0srawj1MwUnZpX+Jj+vyUVQ1FTWYnNrdxPALy1kVO259SsvDOPJcOywxzPoQyHEeO6uASATqJ3HdAyfAGpcnRrEI2B72WB5rW6vibuD6L3DECfebNxFN4SL8L4O6yrsHGdiDuPDBqNTV1RRPyPvYbtPsk1NFUNzN35hdP5d4r7zbpLgKxGHQHVocbMufQ/wCFdix7XtDm7Fc69pY4tO4XPuL3TPPM7ksRK6KACThXKKqKOpOBsNyT8qqasukmyDyXRUDY4abrDx1JUnZ8p3TjL9nDk7AsXYDzYLhc58A318trcO/c74LQ/GdSGs9T7W91P8F5UjhcSOxmkX4SQAqHGCUXwJ33YsQCQDuczIaZkW2/NVtTWyz6O25KxVIURKIsN5apKjRyKro40srAEEHwIoi5XHYpb3V7DGoSNZlZFHQBoo+n1BP1rksfaBO0j9vuVf4W4mM35+ytPs2i+yuW2ybl/nsqCr7DP9pH4Kqrf77vFXDFT1FVF9ovCIl7K7VdM3bxIzAsNQOUwwBw2x6keAqDiMbXUzyRrZSqN5EzQDxURZQB7+yVgGGuQ4IBG0T+FUXR/wDvP/6+6s8V/tt8V0tbOMdEQfJR/lXVqiWZVx0oiqntMgzZax1hmhl+gkUN/cLD61Hq2Z4Ht5tPyW2B2WVp7wqPxiz1zWjYzolYk+QMT/8AyC1xFPKGRSt5tHzHtddLKzM9h5H2UbxRTJxGGP7iJqb55LgY8QWRD80FT6Zxhw+V4/UbffxUWYB9Wxp4C6tHBLYTcRgjfdI45LjHm6siLnzxrLfMDyqV0fiaS+Q7iw9f/FoxZ57LFbOaeZDbaEiRZZW3ILhQi/ibYnfcAY3IPka6CadsQu5V9NSvqHWbw3XPrwPJJJPNMdciqr6MRoAucaerL8R3LE+tUtRIKhwLmjTbiuggoWQNN3HXfgsAKrEkiQyvFI4VXwdLFyTkNIRqHU6hkVseyZkZc45Wgfeg+i1iejDwGgF3h7n6rZ4ZB/ptjiEoRcZzhOgilznSTgfOmGVDZZSA6+netWJuBh/LbXuUDf2B/paaJ8f6xLKcbgqW7UDcdTrUEfvb9DXVY1ij4MDDWaF12eXH1C0Ufbaxvr5LV9o/E3H2KsVUKryYzlgzhQvywGJ89q5Lo/hzZYZap36LW8St9bIQQ3gLX9dlVb+BOyfCqMKcbDbbw8qlQyPMgBJ3XRYjSwNpJLMbo020C6hwgCaziD7h4VDeuVANcrUEw1LsuhDjb1VREA+EX4hQPtCvGSGNB0lmVW+Q72PkcCulwaJrqqMH9P1A+q04k8tja0cSoo19lC0KR5UGbiU+CxID/Ezf9NfP+mUn9WJnGxUij/uu8B7/AEWzy2BJxC9l6lNES58AB3gPQsK4jFHFtPGzncn2WIrPqZH8tB9+KhuZrsteSZjdxEFRMacLkBiRlhgkncjwArtuhcLYqUzCMucTuMvuQo07yZiSL222+oU37POO+73LyGzvZj2enTBEsmNTA5bD7fDt9avMbqC6FrCwt1vrbkeRPNQquQloaQR4qwyPPPdS3EHDbyOKRV1LIkMTGVc6n0vKMhkMY1DqVPlXA4phzqrKWWBG9+XoUoqsQXDr2PJW7kLh8kSXDSxPCZZtYRyhIAjRM9xmUZKk9alYfDJBCIpOHL1WmrkZJJnZxVd5ntha3asxxE80c6kkbkSiSVBvkkAFh+/gdK8zxZJhLw4qfSz9ZTOg/VbTvVq/8c2P+/H9iT/pqX18f7h6qu/DTfsPoVLcM4rFcKWhcOAcHYgg4zuCARkb+te2uDhcFanscw2cLLdr0vKURKIuZ8eOOJ3K+ccD/mHX/wCFcx0gb2mO8QrvCT2XBTPs0k7t2vityc/xRxt+hq4ws3pI/D3Krq7/AHDlc6nqKqp7T0/8vdvwSwP+U8ef7ua0VLc0Lx3H5LZC7LI094VXt303tix6dsyf24pAP57fWuZwBwE7hzb7q7xVt4geRXSLrikMee0mjTHXU6r+prrVQLxwvjFvchjbzRzBThjG6tg+RwdqIo/nu3MnDrxQMk28pAHmEJH8wKJeypNrIGRGG4ZQR9RXzh7S1xBXYNN23UNLFiWa5xtDNBG58kkjdcn0Duv6+FdFT05lwstG9yfRVM0ojrQTyspcXvu1zBdH4ELRzHyjkxlvkrhGPoGqNgdQI5jG79XzW3E4i+MPHD5LALgzMZ2JLS4c5JOBjuqvgABtsB4nqTU+plc+Q5uCn0UDIohl46ladmVl7WQjPZOyJnOBpGC2OmrUWGfIDHjmrrZXMc2Jp0IBPmvBPWFzjw0HlxUvfLjhPBx5tAT9YXb9d66PFBakeO73C56iN6hp7/YrNwZv/MbRf+M35Rlf1YVS9Hm/1Hu7vdWWLHsNHeqfzFe9lxq4dtlE4Rj5B4YwCfTUF+Wa6rE6R9ThDsguWPv8FEoXBhDzzt3WP8rPzdyw11ho3VG06WDAkMA2obg7EHPgetclhWMuoopIXNu19vFWlVSmXVpt93UNJyZcupUtCoIIzl26/QVtGK07XZgHH0VhPV1E8Loi1ouLXuSrnwiz7CCOLOrs0C5xjOB5VSVMvXTOkta5utELOrYG8gobm/h/b22U7xjZZlxvqC7nHnlScfSr/D6oQVLJXbXse7X2IWqtj62LMOGqrUcgYBlOQdwa+2Rva9oc03BUMG4uFM8lp9pcnz7NfDwDH/5V806YPP40DkApVGO08+Cj+VuIiO9k1HCzu6ZP4xI2n8wSPniuexGAyQC27LHytr7L22Pqw2Xg4kHxBNvUaeQU9zBy88jmaFgHIAZGyFbHQgj4SBtnBzgVs6P9Jn4WDG4ZmH1WuaAl2dm/ELY5F4jNYyStLaSvrVVHZyW56En70i7V1dd0jo6+JvV3FjxBUGelqJQAGbd4+qu8HPobObSdP3mt9/lpkNVDq6EbG60NwupO4A8T9Lqd5c42t3GzqjJpkaMhtOcrjfYkY3qSx4e0OHFQZY3RvLHbhSjID1APzr2vC89kv4R+QollROG2qW3FFhgOEx2ZXIOF7NpAh8e6QCviAfXeI0ZJy1uxF/NWEjutpQ927Ta/da6v9S1XpREoi5vzZtxVvWzh/lLP/mP5VzvSEdiM959lb4Se04eC2vZ9JpvLyPwdIZR8xrjY/ksdScDkzUuXkT9VpxNlpr8wr9Vyq5Vn2loTwu7x92Iv/YIb/CsOFwQstNjdU+/tY5FKyqGXqQem3jXzuGWSJ+aM2PcutkjY9tni4UPH/R8RKosGodVjRXb6hATU4RV8+vbPje3xUcvpYtOyPRWn2cZN5cOsUqxNDEup4pIxqRpNhrUash87Zxj1FdJhUMsMJbKLG99wVTV8kckmZh0sugXMepGX8SkfmMVZqEuMcI4pDDbQLLNGhVAnedVJ0dw7E+lcPV0kr6mTI0ntHYc100E7BC0ucBpxVp5CgjnfiMbhZI5OyyOoZWiKncfI/r410mD3FKAeBPzVRiVjPpyURc2r2UgtrjvIciCY9JF8Ecn/AGqjYg/ENx4gU+KYa6J5miHZPLgfp8lOoawPb1b9/mtSwYAdl96JVVhjHhsR5qcHBHkR1BFbQ8SASDY/dvEK2heLZOI3WGwdI1mjZ1DtJIQCQCdY1jSD12ONvwnyqDWxvdK14Glh8NPmooIZmaTxPx1U1xKTPC+C+ZMA/K3f/AV02Kn/AEkh7vcKgoR/qGj72KgOaOY24fJb3SRiRh2kYDEgd9epwN8Yzj+Yqk6PH+o8dwVliw7DfFUm14w97LcTzBdcrAsFGF+EKAAfQV9RwCzo5GnbRQ6P8rgpGLjNxaxnQ4eNRkRyDVgDwVgQwHzzVTjPRGjc188d2ka2CmdY+Ft2nQcCs11zpchSQkIO34z1OPMVxEGD075Ay7tT3K1qqeohgMpLdPFTHCubYxEPeH+2DMCqIxOAx0nSucArg0rujlU2rfDTxuLRsVDjqgG/1N+4KM5W42IsQy5WMswgdtsDUdKPn4dsYz8tsCrXFMGqYYG1Dm6OHaHEHidOe/itVJUdWMj/AMp2PsfvuUtxDliJ2Lxs0Lk5OnBUk75KHbfzXFRcNxqsomgQvu3kfvTzUp9G09pht8vRZuXuENbiTU6uXYHIBXYKFAwSfIn614xLEX183XPbY2AtwFl7poHR5sxuSqBxSAr2iuMHtSSPQvqBz8iD9anUuV1QzkbfQrfM0/4W4Hmf/wBKx2PHriEae7Og6ayVcfxgEN9Rn1q5xLoNFK4vpXZb8Dsqtk0jNNx37+qsHBb6e8ZlhtWJQAtmWIbE4HU1TP6NVNDGBIRqVtdiQiHaafgpj+hb/wD+zP8A70P/AFVo/wAOf+4LX/jMf7T8FcuUuGm0tPtiquxaaXfuqW3IyfBVwM+OCds1ZxsyMDeSo5pTLIX23URdc7u39REoU7h5C2SM7HswARkb7sCNtuoqJLXsabNF1YQYTI8XebfEqF4hzDcSMA1yYwduyiCpqPUYODL9FbfpWj8ZM/RjfdSxhtNFrK71Nvv1W9ynwKZJ4HEBiiXW5LkK3eRl+E98sS2SWA6HJzW+mgka8vk3UWuq4XxCOLb0XQ6nqpSiJRFUecOW5554p7dogyxtEwl1gEMysCCoOSpU7H8R3FQ62iZVsDHG1jdSKapdA4uAvdeeVuV7iG4NxcSxk9mY1SIOAQWDEuWO5GBgDplvOsUVCykaQ0k35rNTUunIJFrK4VNUZa3ErJZopInGUkVkb5MMGiKm/wD041KElvJpI8AMmiJdSj7pIXIyOpG/yqvjwymjkEjW6g33KlvrZntyk6K5WNhFCoWKNI1AwFRVUD6AVYKItmiJRFo2/B7dGdkgiRnOXZY0BY+bEDLH1NEXrh3C4bdSsEMcKk5KxoqAnzwoG9EXviNhFPG0c0aSxt1VwCD9D+tEVI4n7OimqSzuJVfThYpWEkexzpDMNa+OCScavLaorqOE7C3hopcNbNEbg38dVWJIYkuY5Lu3D6QUa3nCjOSCGVWBSRl3xg4Oo96otOXU7ssg0PFWVW1lYwPiOo4HRavMfMk011byS9jbWUMrKkLHTICY5EWR8jTp6gaTpGQNzXrECJqV7Yzc8hvuFBpo3wztMgIHM7bc1Be0+7iltYzHIj6ZR8LKeqk+B8iD9RVTgcUkc7g9pFxxHepuJSMfGMpB1VE4NxXscgrqDY6HB/713eHYj+EJBbcFVkE/V30Ute8YikhYKcMcDSRg9R9OlWtbilPPRvDTYkbFS3VDHttfkvd/8I9WQf3hXE4e29Uwd66vGSDRacS35hTJr6wFzyjeNJqEQ2IMq5B+tVeJtzCJnAvC0VAuGjvUnaTyxbRSsq+CMA6j5Bt1+QOPSq6s6K0NQ7O27T3bei3sL2fkcR3bheuIc0XcShv9HbcDeOQHfbwkxVBW9FmUkRl6wuHLT6L0+sqGAatOvEH6qt8X4pqDmR1aVjk6AcDpj5YAFVUEREjXNBsOanVtZFHSOge4F5/be3x8FbeUeVb/AIjpdUW2tzv20gJLD/01+98zgetdXLjs7hZgDfmuddWP/SLLtPKPJ8FgrdmXkkfZ5ZGyzY6DAwqgeQH51USzySm8jifFRXPc43JVirUvK0uLcLjuI+zlBK5DbEjcdDtWHNDhYr01xabhRQ5MtcgkSNjwMsmOmN8MM/I1pZSxN2b7/NSH1tQ8WLz5afKylrDhcMAxDDHEDudCKuTsMnAGTgD8hW4ADQKMSSblblZWF8FEX2iJREoiURKIlESiJREoiURKIlESiJRFjmgVgVZQykEEEAgg7EEHqDRFRPaJfW1jCEgsoZrubIgiECtnHVyAvRc9PH8yMWWbrkVh7JuK3Ls8kKQajqLSMi5ycnCJkj5YArKJzb7Ln4fbme4u4c9EjVX1O34V/wA/CiLn9YWVnt7xl04OQrBtJ6bHNZjIZIJANQbrcKmUMyZjl5cFauG8aSXAPcbyPQ/I12lHi8U/Zd2XfDyU6Kpa/Q6FZuIjvwf8TP5K1ba4ZpYR/wAvYr1Lq5o7194hxNIfiOW/COv/AGr1WYjDTCzjd3JJZmx778lBRNc38qwQxl2b4Y09PFifLzOBXJ1mIzVWjtG8gq6Wd0m+y7d7P/Y/Da6Zr3TcT7EJj7OM7Hp99s+J29PGoC0LqQFEX2iJREoiURKIlESiJREoiURKIlESiJREoiURKIlESiJREoiURfMURDRFxbj/ALNuJcVumuLuaKCPJEUeS7ImdhpHdyRuTqOT9KLK24fYJagd+6nJ/ZEYH5EGixdcb5wsLeC7lhtZHljjOjW+nJYbNjTtpB2z6GsLKi4LR3DMiO4UZYqpIUDqWIGAPU0WVsR8VlAUas6clcjJGxH+NTG187Q0X/Lt3aWWwTPFtdlL8ncnXXE5isQwoOZJmzpX5n7zeSj+Q3qK5xcS4m5Wsniv0xydyfbcOi7OBe8ca5G+NyPxHy8gNhWF5VgoiURKIlESiJREoiURKIlESiJREoiURKIlESiJREoiURKIlESiJREoiURKItHjkMr28qQMqSsjKjNnCkjGTjfbrRFROVvY1Y24BnBu5Nsl9kB8dKDwz+LNEVq5p4cg4ddRRRqqm3kUIgCj4CMADGKIvzh7OeQ5uJy7Ex26EdpLj5HSnm5H0HU+RLK/T3AuCw2kCQQIEjQbDxJ8Sx8SfE0WFIURKIlESiJREoiURKIlESiJREoiURKIlESiJREoiURKIlESiJREoiURKIlESiJREoi1uJD7GT9xv0NEVd9lkKrwmz0qFzEGOABknck+pPjRFa6IlESiJREoiURKIlESiJREoiU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508" name="Picture 4" descr="http://2.bp.blogspot.com/-ceorz7nfYks/Tfc7iz6QjqI/AAAAAAAAAM8/kr2wHFeOaDI/s1600/fe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358246" cy="6222019"/>
          </a:xfrm>
          <a:prstGeom prst="rect">
            <a:avLst/>
          </a:prstGeom>
          <a:noFill/>
        </p:spPr>
      </p:pic>
      <p:sp>
        <p:nvSpPr>
          <p:cNvPr id="5" name="4 Elipse">
            <a:hlinkClick r:id="rId4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.123rf.com/400wm/400/400/ratoca/ratoca1201/ratoca120100175/11956060-error-senal-de-dibujos-anima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929618" cy="514996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071538" y="5000636"/>
            <a:ext cx="7500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SkinnyCapKick" pitchFamily="2" charset="0"/>
              </a:rPr>
              <a:t>Vuelve a intentarlo</a:t>
            </a:r>
            <a:endParaRPr lang="es-ES" sz="54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SkinnyCapKick" pitchFamily="2" charset="0"/>
            </a:endParaRPr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_Y5VHIIGTJ1c/TS_D9l96-eI/AAAAAAAAWOs/oikW9e29R2A/s1600/200710684459402_2-790806.jpg"/>
          <p:cNvPicPr>
            <a:picLocks noChangeAspect="1" noChangeArrowheads="1"/>
          </p:cNvPicPr>
          <p:nvPr/>
        </p:nvPicPr>
        <p:blipFill>
          <a:blip r:embed="rId2" cstate="print"/>
          <a:srcRect b="6540"/>
          <a:stretch>
            <a:fillRect/>
          </a:stretch>
        </p:blipFill>
        <p:spPr bwMode="auto">
          <a:xfrm>
            <a:off x="2571736" y="285728"/>
            <a:ext cx="3816859" cy="41433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4357694"/>
            <a:ext cx="914406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Gracias</a:t>
            </a:r>
            <a:r>
              <a:rPr lang="es-ES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kinnyCapKick" pitchFamily="2" charset="0"/>
              </a:rPr>
              <a:t> </a:t>
            </a:r>
            <a:endParaRPr lang="es-E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kinnyCapKi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357166"/>
            <a:ext cx="5151323" cy="1250872"/>
            <a:chOff x="0" y="357166"/>
            <a:chExt cx="5151323" cy="1250872"/>
          </a:xfrm>
        </p:grpSpPr>
        <p:sp>
          <p:nvSpPr>
            <p:cNvPr id="4" name="3 Rectángulo"/>
            <p:cNvSpPr/>
            <p:nvPr/>
          </p:nvSpPr>
          <p:spPr>
            <a:xfrm>
              <a:off x="0" y="500042"/>
              <a:ext cx="500066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600" b="1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latin typeface="SkinnyCapKick" pitchFamily="2" charset="0"/>
                </a:rPr>
                <a:t>Menu</a:t>
              </a:r>
              <a:endParaRPr lang="es-ES" sz="66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SkinnyCapKick" pitchFamily="2" charset="0"/>
              </a:endParaRPr>
            </a:p>
          </p:txBody>
        </p:sp>
        <p:pic>
          <p:nvPicPr>
            <p:cNvPr id="5" name="Picture 6" descr="http://dibuteca.estaticos.net/dibujos/pintados/201043/b919615842339bdf9c9c0951186a2885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43372" y="357166"/>
              <a:ext cx="1007951" cy="938093"/>
            </a:xfrm>
            <a:prstGeom prst="rect">
              <a:avLst/>
            </a:prstGeom>
            <a:noFill/>
          </p:spPr>
        </p:pic>
      </p:grpSp>
      <p:pic>
        <p:nvPicPr>
          <p:cNvPr id="14342" name="Picture 6" descr="C:\Users\usuario\Downloads\images (8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857364"/>
            <a:ext cx="2371725" cy="1924050"/>
          </a:xfrm>
          <a:prstGeom prst="rect">
            <a:avLst/>
          </a:prstGeom>
          <a:noFill/>
        </p:spPr>
      </p:pic>
      <p:pic>
        <p:nvPicPr>
          <p:cNvPr id="14343" name="Picture 7" descr="C:\Users\usuario\Downloads\images (5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857364"/>
            <a:ext cx="2371725" cy="1924050"/>
          </a:xfrm>
          <a:prstGeom prst="rect">
            <a:avLst/>
          </a:prstGeom>
          <a:noFill/>
        </p:spPr>
      </p:pic>
      <p:pic>
        <p:nvPicPr>
          <p:cNvPr id="14344" name="Picture 8" descr="C:\Users\usuario\Downloads\images (6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1857364"/>
            <a:ext cx="2371725" cy="1924050"/>
          </a:xfrm>
          <a:prstGeom prst="rect">
            <a:avLst/>
          </a:prstGeom>
          <a:noFill/>
        </p:spPr>
      </p:pic>
      <p:pic>
        <p:nvPicPr>
          <p:cNvPr id="14345" name="Picture 9" descr="C:\Users\usuario\Downloads\images (7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4071942"/>
            <a:ext cx="2371725" cy="1924050"/>
          </a:xfrm>
          <a:prstGeom prst="rect">
            <a:avLst/>
          </a:prstGeom>
          <a:noFill/>
        </p:spPr>
      </p:pic>
      <p:pic>
        <p:nvPicPr>
          <p:cNvPr id="14348" name="Picture 12" descr="http://3.bp.blogspot.com/-1cF_U0fmQS8/TonyKC4NdwI/AAAAAAAADI0/arPZ5BYJ79A/s1600/Geo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4071942"/>
            <a:ext cx="2857520" cy="1857388"/>
          </a:xfrm>
          <a:prstGeom prst="rect">
            <a:avLst/>
          </a:prstGeom>
          <a:noFill/>
        </p:spPr>
      </p:pic>
      <p:pic>
        <p:nvPicPr>
          <p:cNvPr id="7170" name="Picture 2" descr="http://www.fotos-top.com/items/rosita-fresita-2364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86512" y="4071942"/>
            <a:ext cx="2619344" cy="2378648"/>
          </a:xfrm>
          <a:prstGeom prst="rect">
            <a:avLst/>
          </a:prstGeom>
          <a:noFill/>
        </p:spPr>
      </p:pic>
      <p:sp>
        <p:nvSpPr>
          <p:cNvPr id="15" name="14 Elipse">
            <a:hlinkClick r:id="rId15" action="ppaction://hlinksldjump"/>
          </p:cNvPr>
          <p:cNvSpPr/>
          <p:nvPr/>
        </p:nvSpPr>
        <p:spPr>
          <a:xfrm>
            <a:off x="6429388" y="285728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Siguiente </a:t>
            </a:r>
            <a:endParaRPr lang="es-MX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00034" y="428604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57864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Cuadrado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pic>
        <p:nvPicPr>
          <p:cNvPr id="5" name="Picture 6" descr="C:\Users\usuario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2371725" cy="1924050"/>
          </a:xfrm>
          <a:prstGeom prst="rect">
            <a:avLst/>
          </a:prstGeom>
          <a:noFill/>
        </p:spPr>
      </p:pic>
      <p:sp>
        <p:nvSpPr>
          <p:cNvPr id="8" name="7 Elipse">
            <a:hlinkClick r:id="rId4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sp>
        <p:nvSpPr>
          <p:cNvPr id="19458" name="AutoShape 2" descr="data:image/jpeg;base64,/9j/4AAQSkZJRgABAQAAAQABAAD/2wBDAAkGBwgHBgkIBwgKCgkLDRYPDQwMDRsUFRAWIB0iIiAdHx8kKDQsJCYxJx8fLT0tMTU3Ojo6Iys/RD84QzQ5Ojf/2wBDAQoKCg0MDRoPDxo3JR8lNzc3Nzc3Nzc3Nzc3Nzc3Nzc3Nzc3Nzc3Nzc3Nzc3Nzc3Nzc3Nzc3Nzc3Nzc3Nzc3Nzf/wAARCADNAPYDASIAAhEBAxEB/8QAHAABAAEFAQEAAAAAAAAAAAAAAAYBAwUHCAQC/8QAQRAAAQMDAgQEAwUFBwIHAAAAAQIDBAAFEQYhBxIxQRMiUWEUcYEjMkJSkQgVYqGxFyQzNHLB4aLRQ1RVY5KU0v/EABQBAQAAAAAAAAAAAAAAAAAAAAD/xAAUEQEAAAAAAAAAAAAAAAAAAAAA/9oADAMBAAIRAxEAPwDeNKUoFKUoFKUoFKUoFKUoFKUoFKUoFKUoFKUoFKUoFKUoFKUoFKpVaBVKrSgUpSgUpSgUpSgUpSgUpSgUpSgUpSgUpSgUqlVoFKpVaBSlKBSqVrbiNxYt+mPEt9qCJ11wQQFfZsHGxUR1P8I+pFBsKbNiwI6pE6SzGYT1cecCEj6nao67xH0c0hS1ahgkJBJCVlR+gA3+lc/aZvV91NrNtx+BFvsyUrlWiewXWm2yRkhOcICfUYxk+tdIt6S022nlRp+1JHUgQm/+1BHf7X9D/wDrCv8A6jv/AOaf2v6I2IuzhBOMiI7t/wBNWdZ6k0doFKgLVBVdHWSW4seMhClpJ/EoJ8qSR3646GtCaj1veL6pLfO3Bgtu+KzCgoDLSFZyFYHVWd8n6YoOjEcS9NLYQ827cFIWcAptsgg9M78mNs1ds/EfSd5ntQIN2QZTqilDTjS2yojt5kgZ9u9RfSzOtdWabt0O6OPWe2paCZUpbhVMnJ/hyPswR3O/zFZDVXDGzr0oY2nYCI1yhfbw328B1x1I2Clnc5x3PXBoNh1Wo5oHUqdU6cZnKQpuU2SxLaUMFDyccw+RyD9akdApSlApSlApSlApSlApSlApSlApSlAqlVpQUqtUqtBSlVpQUry3O4wrVCcm3KU1GjNDK3HVYA/59u9R/WmurZpSO6FpXNnpbLghR91hI/EsjPInfqfpmuctUas1Hr25JQ/4rqeb7CBFQooR8kjdR9zk/Tag3lB1DJ4hTHYtouItVmbJS4pLiRMmDG/Inq0nGPMRkhW2KjEjgG2u8qWzeSi1lzPhlvLyUenN0z74q7wd4YTbVOY1HqAKjyG0q+Gh/iTkY5l+mxPl/X0rcrzgaaW4oEhCSogddqCPaU0Vp/SDSlWmIlDxRyuSnVczih13V2Gw2GBtVmbxF0jCuf7ukXyOJPMEkJClpST2K0gpH1O3etB8ROJt11c4uI1zQrUlXljIOFOe7h7/AC6fM715+HOgLrq+4NuoDkS2tK5nJqkbbH7qM7KV/Tv6EJ7xe03aLrqdYtzlzn6jkMgCBFwpDWBstalDyJ/hB/TNZfhzwdiWct3LUwblz0kKbjpOWmT1GfzK/l8+tbF0/p62aeirYtkfk8RZcddWorcdWeqlLO5NZSg0xxf4pS7VPVYtMyG0PNDEuUkcykK/InOwI7nfrjYg1GNAcYLvbrm1G1LKVOtzy8LdcA8RjJ+8CBuB6Ht0qH8R4sqJrq+JmtrQ4ua64nmTjmQpRKSPYgio802t51DTSFLcWoJSlIyVE9ABQdHOqd0ZxOYlMFprTeo8JWUbNokcuyvQFRxv35j6VtKo3L06m7aGascxSmnPg2kc6DgtuICSlQPspIq3w9v0m9WMtXRHh3e3umLPaPUOJ/F8lDBz0znHSglFKUoFKUoFKUoFKUoFKUoFKUoFWn5DMcJL7zbQWoJTzrCeZR6AZ71auU+La4D86e8lmMwgrccV0SBWgpEyfxR4i22FcmHmrJ53mY6UlBEfBw4o+qsJGfcY9w6HpWv5Fz1DoaShNyRJvunFZCZjbfPKhj/3QNlpA/FjO2/YGZWe7269wUTbTMalR19Ftqzg+hHUH2O9B7qUrC6p1RadK2/428SQ0knDbaRzLdV6JT3+fQdzQZd1xDLanHVpQ2gFSlKOAkDqSa07xH4ytQVOWzSSm35A2cn7KbR7IHRR9+nzrFcQ73cdXaONyRfrVDi5StNkZlpU86gkbuKyMqB35ANvcgVG9EcNmbo8JGo7zAgQMBSUtTWVuPdynZRCcDOc7j064DZvAy9Rbzargn93OtzUKR8ZNdcU6qYog+ZSyOux8vYEVsaBbYFuStNvhRoqXFc6ww0lHMr1OBuaxtokabslsjwbdNt0eI0kJQEyEDPuTncn171G+Kc653DToiaRukDx3nAHgmaht0t/wKKgBvjO/Sg+ta8V7BpgrjML/eVwTkeBHWOVtQ2wtfQd9hk7dBUf0rxtburkhm42daH0t80dqGouuSF8wHIlOOuDnOegNaY0/pO76gvyrNb44VKbUQ8SscjQBwVKUNsA+mc9s10fw64cW3RbRf5vi7o4nDklacBA7pQOw9+p/lQYdjQ07WN0F31tDjQoaVEs2iOBzH+J11OCT7f03FbJiRY8KM3GhsNsMNJ5UNNpCUpHoAKvUoFKUoIrrbQNk1mhpVzbcaktApbkxyEuAflOQQRnfB6b4xk1h9NcHtMWGczOIlTpDJCm/iljlSoHIUEpA3+ea2FSgVAtafE6c1Za9WsZMBaBAu3MryNMlYKHMdchSjk77YG2TU9rz3CGxcIMiFKQFsSG1NuJPdKhg/1oL4OQCOhqtQ/h9MlxW5Wl7y645crScIedIzKjEnw3B9PKeuCNzmphQKUpQKUpQKUpQKUpQKtyHmozDj8hxDTLaSpbi1BKUpG5JJ6CqvOtsNLdeWlttCSpa1HASBuST2FaM4l3q6a209crlaFuRdLWwhPiKyk3F0rSnZP5BnbPf32SEW4l8SX9TXxgQEJFpgPc7DLqcpfUCPO4k7EbbA9AT6mtjcIrpP1bqG6anlRo0ZluG1AQ2znqk8xwOw/7gdq1Vw70eu8uyLzc/EjWO2NqkPyeTIWUgkJSCCFbjfY7e5Fbz4L2r936FiyFqSp+4rVLdUlIG6tgNvYD9TQa01rxX1ba9X3ODDeYYjRJam22lR0q5kpONyRnzDc/PbFZLRjzOp7gb3o25R7BqMI/vtpWnmjS8D7yU7YBxvjJT167m/xk4YTrjcnNQ6cY+IW8B8VEQPOVAY50jvkAZHXO++TjXPDG23ZXEC0Jhx5CHY8pC3zyFPhtfj5vQFPMN+ucd6Do7T+p1yHEW7UUVNovPaM46kpkD8zKs+cbdOo79iYnxm0+lTlt1Z8N8ci1rSmZCWjnS7HKsqOPUZP657VPdRWC3ajtblvurAcaWPKobLbV2Uk9iKgMqbqfQrDrGo0HUWmF5bMtAPxEds4B8UY8wwTvv8xsKBerhwqtarYqdabaBPZS+0W4IPI2rBSpYA2B+RPXtmpPaNMaHucNq4Wux2aRGeGUOpioKTjbbI23rmbW1p/c16MaPIMm2qR4tufCuZK46iSnB9iSD7g1LOBmq3rNqlq0vOqMC5K8Mtnol78Ch6Z+6fXI9BQdAMaW09G/y9itjf8ApiNjvn09aieq2+GNnuTTGoINqYlup5uVMXcJ38yuQbZxjJ3NbDrRn7ROmF+JE1LFbJQQI8vlT90/gUf5p+ifWgknD9q36S1dMscJ0O2u9tpnWl9CgpKgkHnb5sbkdRudh6nfaFcXWJ24qvNsbtjijMRKb+DSSMJdKhy4B2+9iut9H39jU2nod1j4BdQA62D/AIbg2Un6H+WKDNUpSgUpSgUpSgUpSgi+sI7UCVb9UAISu2LKZS1FX+VX5XNk9eXIX0P3TjrUlZdQ80h1pQW2tIUlQ6EHcGvpQCkkKAIOxB71FNIyH7Xcp2l53jK+F+3t7zmMOxidkjH5D5cenLQSylKUClKUClKUCqE4oSAMnYVB7tPe1rLcsVgkPtWptZRdLm0kcqwOrDSu6jndQ2A+eKDxXRb/ABJuMiz2+SpnS0VfJNmx1eaY6BnwkHGOUEjJ3zU5Rabci2JtggxvgEoCBGLSS3yjfHKdutfVrt0W026Pb4DQajR0BttA7Af1PvXqoIRxVmtWjQztuiNIaXcVIt0ZtCQlCfE2PQYACQqpfboqYUCNERy8rDSWxypwNgBsO3SofquLKu3ELS8ELxBhpduLqOUEKWgpSgnPoV7fM/T06n4kaa0xdGrbcpThkqx4gZb5wwD0K/T5DJ9qCYVQJAJIAyep9a8lqukC8Q0y7XMYlx1HAcZWFDPocdDv0r2UCqEAgggEHsarSg1HxE4ORbsX7lplSYk0gqMM7Muqzvyn8BO/sTjpuagGgtEwJOpI0K93iTZ7vGfClQHWC2p3lUMeE7zDc+wzsSMjeum60ZxB4haTu9xettwtVxD9vkKbYucZaUOsKSrBWjf1T0PXHY9A3lXlutuh3e3v2+4sIfivp5XG19CP9jnBz2IrW2jNez41rVIvjyLxZ21cgvEFBK2AP/MNfeScY3AP161s2HLjzorUqE+2/HdTzNutqCkqHqCKDUyOCDEHVUC5Wm7uMwY8hD6mXUcziShQUAlQ2OSDuRt71KXY6tI6y+OZShux3taW5KEjCY8voheOwX90n1wTU3rH3+0x75ZpdsmA+DIbKCR1SeoUPcEAj5UGQpUV0Fen5kSTaLs8F3q0OfDyyTu6PwOgeik4P61KqBSlKBSlKBSlKBUf1TZXJrkK624JTdba4XGCTgPIIwtknsFDbPY4NZqXKjwozkmY+2ww0nmW66oJSkepJ6VHGJE/VmS21It9hIUkrXluRNHYpwQWkddz5lA/h7hIbfMZuEJiZGVzMvoC0HI6Ee1K+4sdmJHbjxm0tstpCUISNkgUoLtKUoFKVZmSWYUR+VJXyMsNqccVjOEpGSf0FBFdVTZl6muaUsTpZeW0ldwnJP8AlGVHHKn1cUAQBtgb+lSCx2eBYbYzbbUwGIrIwlAJPU5JJO5JPeoxwnDk2wSdQSSlUm9THZSjjdKAeRCM+gCdvnU3oKVamSo8KM5JmPNsMNjmW44oJSke5NVlSGYkZ2TJdS0wyguOOLOAhIGSSfTFayZjXDihdvipviRtGxHv7uxhSTc8HZSuh5MgEbd8dckB5dPa7ta9e3O6XlyZEhXBpqPZ5UplTbK2knzAEjupXNk9upHStfcdrQ5B1s7cEoV8LcW0Otu83MlSgkJUAfoNvQiuirnCtF1irstwajPtLQMxFEZ5R0ISNxjAwRWsNUcP5lnguNQY72odPZyLS44oPwyfxx1D5ny43zuFUGqeHutZ+jrw28y6pUB1aRLj9QtGdyB2UBnB/wBq62QoLQlSTkKGQa58sXCO06kU1Ksuo3DDSsplx5EYJkxyPwEZwFdtxjvv0roGMyiNHaYaBDbSAhIJzgAYFBcpSlBSuV+LmkZmnNUzJJZWq3TnlPMPhJ5QVEqKCfUHO3pg11TXmuNvh3OG5DuMZqTHcGFtOoCkn6Gg5q4HaikWnWDNtAU5Duh8F1vqArBKVY9twfYmtw6ctzFp4l3iJZ3/AAbcuA1IfgIGG0PrWRzJHRPlTk4683sKyGn+HOmNOXcXS1QltSUpUlHM+tYQCMHAJ9NvrUGi8QrFYuJ+qHbv8S34zjUVDiG+dDYaBSonBzur0SelBualWIMyPPiMy4TyHo7yAttxByFJPQir9BAddAaUvMXW0ZDqmRiLdmm8nxGTsleOmUqx884qdtOJdbQ42oKQtIUlQOxB6GsZqG4WOPHEG/yojbU7LIZkOAeLzbYwf61CuF9wkWS7XHQd0Xldvy7bnVJIL8cknOem3MMfMj8NBslxxDTanHVpQhIJUpRwAPUmogrihotFwMI31jxArl5whZaz/rxy/XOKhP7Rt8mRYVts0dfJGl87r+Oq+Qp5U/LJz+npWg6DuFtaHEJW2oKQoZSpJyCPUV9Vq79n28SrhpB6HKVzJgP+EyrvyKHNg/Ik/TbtW0aBWKvd+h2cNNuFT8x88saEzhTz6vRKc9BndRwANyRWOvWo5KpLlq0vFTcLoBhx1R/u0Q5x9qsfi78g83yFX9L6XYsXjyXZL0+6ysGVPkYLjmBgAflSOyR/Og88KyXC6XBm6ancbBYVzRbZHWVMMnstZP8AiODscAJ7DO9SelKBSlKBSlKBUB41TpkfR6IFuz8RdpbcAY6kLCiQN+/Lj61Pq1jqi8QTxYtqLlcIzEGxW12c5zq38Vfl5fdXLyKAGT+tBsa3xGoEGPDjICGY7SWkJHQJSMD+lXHnW2GVvPuJbabSVLWs4CQOpJ7CoFpPiratUaoes8OM80yGStiS8ceKU7qHL+EY3BJ7HpWGuH7z4r3NyFEdcg6QiPFDzycFU9aVfhP5fTt3OTgAPiV+8uLV3VHjOPw9FxnBzPcnKqctJ3AzvjrjsMZIzsM3xivUvSuhUJsfNGW663FQ6zgeAjlJ29Nk8o9M+1ZS46z0fo5hu2vXCNH+HSEJix0lakAHGCEg4PzpcHdOcSdNTLZCurT7LwHmZV9o0pJCgeU4PXHUb0HJynnVul1Ti1OE5Kyokn61t/gbrm6qvzWnblLVJhyEK8Dx1FSmlJSThJ64IHQ7DG2O8avPCHV9vmrZjW/49kE8j8dacKHuCQQfb+tTngxw3u1nvSr7fmVQ1MJU3HjkpKllQIKjgnAA6ev9Q2DqTRUW5ShdbQ+q0X1s8yJ0ZIHiHbZ1PRxJwNj/AMVbtWp7jAki362hsW91RCY9waczFlHpgE/cUeoSrrvjpUvq1KjMS47keUy28w6kpW24kKSoHsQdiKC4CDuDkVWoI3ZdSaSmresD6rvYjk/uh9zldjjGwZcVtgdknG23XepFp7VFp1AlabfJHxLWz8R0cjzKh1CkHcYO2envQZmlc+cf79e2dUR7c2/IiwG46HWg04Uh1RJyvbuD5cHpjPevHw34t3O1T2IGo5S5lscUEF95WXI/8XN1UPUH6UHRb7qGGHHnThttJUo4zgDc1xheXZU+XIu8hKiibJdUHT0UrIUofMcw/UV1pre4tQNF3eapxXIITnKtvc5UnlSR9SK09euFKYmjLNe7dEEmXHYTIucQuq/vKCAo8pB2IGRt1HTcbh4+A2rpdvv6NPveO/CnE+E2nzeC4Bkqx2SQDnHz7GujK0lpfT3D226pi6gtmsGGG2vtW4TslKChRGMFSiCRgkEEZ9T67qadbeaQ6ytLja0hSFpOQoHoQe4oOe/2irPLY1HEu6vNEksBlKvyLRkkH5g5/WoTZNZ3S2LtKkKacVaXy7FW5zc4Qdls5B+4r07b4IzXVGprBb9TWd613VorYc3BBwpCh0Uk9iP+OlaNs/CPVFm1xbnm22X7fFmtO/GJdSkFCVgklBPNnA6YO/fvQTDiLp8cS9F2y/2AJcmtNeI20F550n77YOw5gofqkjvWgXLNdG5XwjltmJklQT4Ko6wvJGcYxnOK6KsLK9B67XYkpX+4L19rAUpR5I74B5mh8+v/AMfepzer1CszLa5a1qceVyMR2klbr6/yoSNyf5DvgUET4T6bVorRi13laI8h5SpUorWOVlIGACemyRk+5NZaPNm6sZSuClyFY3RkyVgpflJyQQhP4EKGCF/eI6AbKr5Tp97UamZurWkloJCmbOFczLKiNy4f/FX/ANIyQAeplKQEgJSAANgB2oLECDFt0RuJAjtR47YwhppASkfQV6KUoFKUoFKUoFKUoLb7rbDK3nlpbbbSVLWo4CQNySfSuOdYXgX7U9zuiQoIkyFKbCjkhHRI/QCuluL97csWhJ7zBSHpIEVBUenPsSPfl5v69q0vpPQ0HXBtzVkZmRG4zIF2nvkFtTh35Wk91b46gYAOPULXCbRFy1TKkOokuQ7QB4Mt5Gynk5BLSfmMZ7DbOdhW/wDVLS7NoW5t2FgMKjQXBHbZGPDwk7j5bmoxfNcaU4YtNaegw3XXGmyv4eMQfDJ3HiKUc5V17nG+OlfOn+M2mL1KbhTG5FuW6nBXK5PBzjcFQP8AMgUHNCiVKJUSSTkk969lnukyzXJi4W19bEphXMhaDg+4+RGQR6Gt0am4ECRLfladubLDbrnMiJIbUEtpPYLBJPtt9a+NI8CnGJzcnVEyO8w2okw43MQ6MHGV+UjfB2BoN0wX1SoUeQ4yplbrSVqaX95BIBwfcdKv0AAAA6Cq0ClKUCopqvREK+SBc4TirbfmilTFyYHnSU7AKGcKTjYg9qymq9QRNL2KVdp+S2ynyoT1cWdkpHzP6da0Q9x21Kbg89Hh29MVRHhx3W1K5AP4goEk9+3oBQXOJqLpKtvw+tohYvNvPLFuzDKjGnIVklskABKumPrkDOa1+1pTUDr8dpuyz1GQrlYUGFFDvulWOUjvkHGN84robQvESzcQWH7RcYbceYts88N0+Ih9GN+UkDPyO/zxmr6dOXjRSHH9Ivrn2tPM45ZZaySnckiOsDynf7pBB9cmg+rhan2OG9t03d5oRMliPAU4kFeSVDKQdvwJUM+1TdhlthhtllPK22kJQkdgBgCtW3TV9v1RqzSFtiGRHls3Bb0yHIZUhxhSG1YSoHb16E1tXtQYuVpqwzH1yJdltr7yzlTjsRtSlfMkZNeKVofTMmImKuzRm2Uq5gGAWiD80EHHtnFSKlBEmuHljisym7c5c4KpCcFca4vJKD2KRzYyPcGvDH4fz4SFCBrfUSCo+bx3UPDudgobbmp3Sg1RqHhtq27W5LT2tDMfjyA/F8aKGuRQBGedJKgdx02qeac0+i0tB+XIcn3VxtKZM585WsgbhP5UZ6JH1yd6zdKBSlKBSlKBSlKBSlKBSlKDT/7Qlnuk+FbJkdpblsiKWZXhJ5ltlXKArl7jAP8AxU94fGynSNuGnF88ANAJKgAvm/Fz4/FnrUiqF3nQaESFXPSE1ViupWVrU0Cph8kHIca+6evXG3oaDnvijBkQNf3tqUsuLXJU8lZBGUr8yf0BA+lRWugtQ/ue/eBbOKEBdnu7f2TF2YHKw/5tuRe4xuCQsYGT0q/F4D6dC23HbncXkdSkKQkKGNtwmgz3BORPk8PoK7ipasLWhhS+paBwn/cD2Aqd1ZhxWIMRmJFbDbDCA22hPRKQMAVfoKVWlUoK0ryXWYLda5k4oLgjMLeKAcc3KknGfpXKOp+IOpNRS1uyblIZY51KajMLKENg7Y2xnbbJyevrQdCcXrBO1HoqTEtiA5JbcQ+lru4E5yke+DtXKjzTjDy2XkKbdbUUrQoYKSDggjsa2fw54r3u33eJAvsxc62vLSypT5ytnJxzBfU4zuDnb0ret60hp6+hRutniPrUrmLhb5Vk/wCtOFfzoOZ+FFsm3PXlpEDIMZ9Mh5YVjlaQRzfrnGO+a6c1BfWrQlhhpoyrlLUURITagFukdTv0SnqpXYfpWAcGn9DqTa9LWhhd7mIHgw2c8605++4s5KUDckk9tqy+mdPLtzj1yusgTb3KGH5O4QlOchttJ+4gbe5Iyc0Hl07pBEC9ytRXV8TL3LHKp1IKW2EYHkbSewwBk7n23qVUpQKUpQKUpQKUpQKUpQKUpQKpVaUClKUCqVWqUFaUpQeK8WmBe4DsC6xW5MVweZtwfzB6g+43Fa9ftGquH7hk6acdvthyS5a5CiXYqBv9krOT3GMemx61s+lBgtLass+qoYkWmUlS+XLkZZAea3x5k5OPn0rO1EdUaCt94f8A3lbXXLRe0bt3CH5VE+iwNlg9+/v2rC2rWt303KZtPEWKGOZRQ1emv8u8eoCsAcpx329wOtBsivPNnQ4DYcnSmIyFHlCnnEoBPpkmrjTzb7KXWHEONrTzIWhQIUOxBHUVypxeus6467ujUyQtxqI8pmO2futoHYD+p70HTbsi26gt0uFFuEd9D7K2lqjPJWUhScE7Z9a5N1ZpO7aVubkK6RlgA/ZvpSS26nsUn/bqO9YqBOlW6W3LgSHY8hs5Q60opUk/MV13oW/DVOk7fdnGwlx9sh1GNvESSlWPbIJHtQcr6U01cNTXqPboLDh8RYDjnL5Wkd1E9Nhn59K6mvN9TaX7dY4CRJu0xJRHbV91tKU7uuY3CR+pOw9R9aovcuB4MCxxEzbzK/wWVkhtpHd1w9kD9SdhTSumGLAh+Q685Nuswhcyc9utxXoPyoHZPagvWDTkWzremLUqVdZQT8XPd++8QOw6IT6JTsNqzVKUClKUClKUClKUClKUClKUClKUClKUClKUClKUClKUClKUCrMuLHmx1xpjDT7Dgwtp1AUlQ9wdjV6lBrx/Sd40jLcuGhHg5BVlT1ikuK8InByppW/KrONvnv0FQDUlhtfEm4SJ+nVrtuowlJlWiekNKcIG60n1wR88ZOK6CrAao0haNSpQua0tqYzuxNjqLb7J7FKh/Q5FBz/C4MayflNNSIceM0pWFvLkoUED1wkkn6VuiC6zppiDovSzAkXFlhK3XVJ+yjpJ8zru+eZR5iEDcn0G9eZv+0OOXLG8iJMbeHI1f0KDZjoPVS2eqlgdMbZxknepJpLS1v0tbzGghbjzp55Mp45dkL/Mo/U4Hb9aD3Wi2otkUspfkSHFq53X5DnMtxRxknsOg2AAHYV7qUoFKUoFKUoFKUoFKUoFKUoFKUoFKUoFKUoFKUoFUqtKBSlKBSlKBSlKBSlKBSlKBSlKBSlKB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9460" name="Picture 4" descr="http://t1.gstatic.com/images?q=tbn:ANd9GcS1qTfFo6Bd-iWsQIorckOZOtu2qEfuvpiebtDzDny5a9BaLv_O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00240"/>
            <a:ext cx="2343150" cy="1952625"/>
          </a:xfrm>
          <a:prstGeom prst="rect">
            <a:avLst/>
          </a:prstGeom>
          <a:noFill/>
        </p:spPr>
      </p:pic>
      <p:pic>
        <p:nvPicPr>
          <p:cNvPr id="19462" name="Picture 6" descr="http://t1.gstatic.com/images?q=tbn:ANd9GcRzCo1QJgEQOVBsazZpZ-VYTquiujtnz33VLp__3fgKFkE8Q-9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3" y="3857628"/>
            <a:ext cx="2143125" cy="2143125"/>
          </a:xfrm>
          <a:prstGeom prst="rect">
            <a:avLst/>
          </a:prstGeom>
          <a:noFill/>
        </p:spPr>
      </p:pic>
      <p:pic>
        <p:nvPicPr>
          <p:cNvPr id="19464" name="Picture 8" descr="http://t2.gstatic.com/images?q=tbn:ANd9GcQOSSuIRzvqpaPAb-2ZvRXGb5YAsXfbPkE8p525JfWDHRRSi9xwR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928802"/>
            <a:ext cx="2295525" cy="1990725"/>
          </a:xfrm>
          <a:prstGeom prst="rect">
            <a:avLst/>
          </a:prstGeom>
          <a:noFill/>
        </p:spPr>
      </p:pic>
      <p:pic>
        <p:nvPicPr>
          <p:cNvPr id="6146" name="Picture 2" descr="http://1.bp.blogspot.com/-sqfymvcL1S8/TpzfIcAZpPI/AAAAAAAAALA/SEchMnZUyts/s1600/rosita-fresita-6-78496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1785926"/>
            <a:ext cx="2214546" cy="174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7545" y="404663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786050" y="928670"/>
            <a:ext cx="57864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Rombo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pic>
        <p:nvPicPr>
          <p:cNvPr id="7" name="Picture 7" descr="C:\Users\usuario\Download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71942"/>
            <a:ext cx="2371725" cy="1924050"/>
          </a:xfrm>
          <a:prstGeom prst="rect">
            <a:avLst/>
          </a:prstGeom>
          <a:noFill/>
        </p:spPr>
      </p:pic>
      <p:sp>
        <p:nvSpPr>
          <p:cNvPr id="8" name="7 Elipse">
            <a:hlinkClick r:id="rId4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18434" name="Picture 2" descr="http://t1.gstatic.com/images?q=tbn:ANd9GcTDKrvpAf56Oar3vFjlEMmMrqtfbFsBQHl_-0eRcOKsVKgznv6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000108"/>
            <a:ext cx="1847850" cy="2476501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SEeHvMLv3cx3VWMNTeo6pDl_Pt0rF-Dgxb9bsrCOYKsEX98ix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928802"/>
            <a:ext cx="1981200" cy="2314575"/>
          </a:xfrm>
          <a:prstGeom prst="rect">
            <a:avLst/>
          </a:prstGeom>
          <a:noFill/>
        </p:spPr>
      </p:pic>
      <p:pic>
        <p:nvPicPr>
          <p:cNvPr id="5124" name="Picture 4" descr="http://2.bp.blogspot.com/_Y5VHIIGTJ1c/TS_D9l96-eI/AAAAAAAAWOs/oikW9e29R2A/s1600/200710684459402_2-790806.jpg"/>
          <p:cNvPicPr>
            <a:picLocks noChangeAspect="1" noChangeArrowheads="1"/>
          </p:cNvPicPr>
          <p:nvPr/>
        </p:nvPicPr>
        <p:blipFill>
          <a:blip r:embed="rId7" cstate="print"/>
          <a:srcRect b="6540"/>
          <a:stretch>
            <a:fillRect/>
          </a:stretch>
        </p:blipFill>
        <p:spPr bwMode="auto">
          <a:xfrm>
            <a:off x="2071670" y="3500438"/>
            <a:ext cx="2316661" cy="2857520"/>
          </a:xfrm>
          <a:prstGeom prst="rect">
            <a:avLst/>
          </a:prstGeom>
          <a:noFill/>
        </p:spPr>
      </p:pic>
      <p:pic>
        <p:nvPicPr>
          <p:cNvPr id="5126" name="Picture 6" descr="http://susansuell.es/img/350x465/pendientes-de-malla-en-forma-de-rombo-con-piedras-de-cuarzo-fu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214554"/>
            <a:ext cx="1585799" cy="1490652"/>
          </a:xfrm>
          <a:prstGeom prst="rect">
            <a:avLst/>
          </a:prstGeom>
          <a:noFill/>
        </p:spPr>
      </p:pic>
      <p:pic>
        <p:nvPicPr>
          <p:cNvPr id="5128" name="Picture 8" descr="http://t2.gstatic.com/images?q=tbn:ANd9GcSuyhkO7OnefGxHDY8Mh7zHmbxjoiSQd9fA9oX0e8zO7ljmnFBO_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4429132"/>
            <a:ext cx="1531755" cy="186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67545" y="404663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57864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Triangulo 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pic>
        <p:nvPicPr>
          <p:cNvPr id="5" name="Picture 8" descr="C:\Users\usuario\Downloads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371725" cy="1924050"/>
          </a:xfrm>
          <a:prstGeom prst="rect">
            <a:avLst/>
          </a:prstGeom>
          <a:noFill/>
        </p:spPr>
      </p:pic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4098" name="Picture 2" descr="http://turankeo.com/wp-content/uploads/2012/10/Rosita-fresita-juegos.gif"/>
          <p:cNvPicPr>
            <a:picLocks noChangeAspect="1" noChangeArrowheads="1"/>
          </p:cNvPicPr>
          <p:nvPr/>
        </p:nvPicPr>
        <p:blipFill>
          <a:blip r:embed="rId5"/>
          <a:srcRect l="40000"/>
          <a:stretch>
            <a:fillRect/>
          </a:stretch>
        </p:blipFill>
        <p:spPr bwMode="auto">
          <a:xfrm flipH="1">
            <a:off x="5786446" y="3429000"/>
            <a:ext cx="2714684" cy="2730497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SxoFDg_LjNzzQfydNtpqX5ws_-xYVQoACcHoUtYVs-rgxym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357298"/>
            <a:ext cx="1756963" cy="1628773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ANd9GcTLoGV78CN0IBeltqxJMmT6InPpA_HoQMzNAE3whLeNcONztbqJT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1928802"/>
            <a:ext cx="1828800" cy="1133476"/>
          </a:xfrm>
          <a:prstGeom prst="rect">
            <a:avLst/>
          </a:prstGeom>
          <a:noFill/>
        </p:spPr>
      </p:pic>
      <p:pic>
        <p:nvPicPr>
          <p:cNvPr id="4104" name="Picture 8" descr="http://t1.gstatic.com/images?q=tbn:ANd9GcSXnELStaFtzZKiOBcIS-cMtS7LtZ1VSN7gbTKet4IyWKJVk07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857364"/>
            <a:ext cx="2124075" cy="2152650"/>
          </a:xfrm>
          <a:prstGeom prst="rect">
            <a:avLst/>
          </a:prstGeom>
          <a:noFill/>
        </p:spPr>
      </p:pic>
      <p:pic>
        <p:nvPicPr>
          <p:cNvPr id="4106" name="Picture 10" descr="http://t0.gstatic.com/images?q=tbn:ANd9GcT2yPfvk821QrGO9TduFTcS0QUnccJtMz_dpWpyPCzMywpKJ0Q-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21481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67545" y="404663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57864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Circulo   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pic>
        <p:nvPicPr>
          <p:cNvPr id="5" name="Picture 9" descr="C:\Users\usuario\Download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2371725" cy="1924050"/>
          </a:xfrm>
          <a:prstGeom prst="rect">
            <a:avLst/>
          </a:prstGeom>
          <a:noFill/>
        </p:spPr>
      </p:pic>
      <p:sp>
        <p:nvSpPr>
          <p:cNvPr id="6" name="5 Elipse">
            <a:hlinkClick r:id="rId4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3074" name="Picture 2" descr="http://3.bp.blogspot.com/_pZzH5_ZOcq4/TFNVIbcgs3I/AAAAAAAACEc/3xHFRDHWKec/s1600/193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34" y="2143116"/>
            <a:ext cx="1858756" cy="3405176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EPDxMUEhAWFREVEhUVFRUQFBcTFRUXFBQVFBYVExUZHDIeGBojGhUVIC8gIygpLC0sFR4xNTAqNSgrLCkBCQoKBQUFDQUFDSkYEhgpKSkpKSkpKSkpKSkpKSkpKSkpKSkpKSkpKSkpKSkpKSkpKSkpKSkpKSkpKSkpKSkpKf/AABEIAQsAvQMBIgACEQEDEQH/xAAcAAEAAwEAAwEAAAAAAAAAAAAABgcIBQEDBAL/xABIEAABAwICBQcIBggFBQEAAAABAAIDBBEFIQYHEjFBCBMiUWFxgRQjMkJSYpGhJDNygpKxFWNzk7KzwcI0g6Kj4UNTdMPRJf/EABQBAQAAAAAAAAAAAAAAAAAAAAD/xAAUEQEAAAAAAAAAAAAAAAAAAAAA/9oADAMBAAIRAxEAPwC8UREBERAREQEREBERAREQEREBERAREQEREBERAREQEREBERAREQEREBERAREQEREBERAREQEREBERAREQEREBERAREQEREBERAREQEREBERAREQEREBERAREQEREBERAREQERcDH9O8PoCRU1cbHDey5fJ+7YC75IO+ip/GeUdSMuKallmPtSlsLO8W2nHxAUSOuzGsQmENHHGyR19lkEXOPNgSc5CRkM72G5Boy69U9ZHGLve1o99wb+aog6v9KK4XqKx0YO9stU4D8EN2+C8Q8nGreby18V+JaySQ/F1kF0P0toGmxrqYHqNREP7l5j0soXGwracnqE8R/uVT0/JqjH1mIvJ9ynDfzebr4K/k2Tj6mvjd2TROj+bS78kF8RVDXi7XBw62naHxC9l1jbGsNqMKrJIDMBNEQC+mkda5aHZOFjcXseo3XfwHXNi1GR9J59g9SqHO/6/TH4kGqkVZaG69aKtLY6geSznIc468Lj2Ser3OAHaVZgN0HlERAREQEREBERAREQFzse0gp6CB01TK2ONvE7yeDWN3uceoL4tMtMafCqYzTuz3RxtttyPtcNb/U7gPnlnTHTSpxWoMs78hcRxtvzcTTwYPhc7z8LBMtOtelVWF0dHtU1PmNoHz7x7zx9WOxufvFVg55JJJuSbkneT1lflEBdXRjCamqq4o6QO8oLgWFh2SwtN9va9UNte/YuUtIahNDxS0HlT2+eqs2kjNsLT0APtG7u0bHUgkOFaGVpjHlmMVUklsxT83TsHYLR7Z77juSp1ZRS328QxFwPA1r7fCymSIKxrtQVDLf6XWA+9M2QeIcy/wA1H6vUBVQdKixRwcNwkD4j+8jcf4VdyIMZaU4LUUVZLDVZztdd7tov2y8be3tnN173uc8881yVfHKK0V2o4a5jc2eZmt7LiTG49zi5v32qh0BWBoHrjrMM2Yn+fpBlzbz0mD9U/ePsm46rb1X6INl6MaV02JwCamkDmbnA5PY7iyRvqn5HeCRmuwsdaH6Y1GFVLZoHdQfGfQkb7Lx+R3grVmiWlUGJ0rKiB3ROTmm21G8ekx46xcd4II3oOyiIgIiICIiAvhxvGYaKnknndsxRtLnHj1AAcXE2AHEkL7lROs7GZccxWLCqR3mo5LSuGbecaDzj3dbYm3Fva2uxBWmnOmU+LVbppTZg6MUYNxGzg0dZO8nieywEdU71wYRFQ10VLA3ZigpYwL73ucXvfI88XOJzPugbgAoIgIiIOlo7gzq2rgp2elLK1l99gT0ndwbc+C2XR0rIY2RsFmMY1jQODWgNaPgAqN5PWhjjI/EJG2a0GKC43uOUkg7AOhf3ndSvhAREQEREHO0iwVldSTU8noSxuYT7JI6Lh2tdYjtCxtieHvpppIZBaSN7mPHU5hLT4XC2vLIGtLnEBoBJJNgABckngFlHTGpdjmNSuoqcuMrw2MMGcgjaGc66+Tbhu0SbAC1+JQQ1FZb+T9iwj2vMF1r82Jjt91y3Yv8AeUGxrRyqon7FTTyRO4c40gO+y7c7vBKDmqW6uNPZMIqw8XdTvs2eMes2+Tm++25I8RxUSX7jhc6+y0mwJNhewGZJ7B1oNr4diEdTEyWJ4fFI0OY5u4g7j/wvpWddResF9NUtoZXXp53Wi2j9VKdwHuvOVvaIPE30UgIiICIiCLaytLP0XhsswPnSObhB/wC4+4ae3ZAc77igvJ60YLYZq6QEvmcY4y7M7DTeR1+O08Af5fauTrkrH4pjNLhsTwAwta4ncJJ7OJPXsx7J8SFdmDYVHSU8UEQtHFG1jeuzRvPad5PWSgz/AMouk2cUhf7dKz4skkH5FqrjC8Aqqo2p6eWU/qo3Pt3kCw8VZeuipGJY7BSQm7mCKnJGdpJZCSPuh7b9oPUtBUVEyGJkbG2YxrWNA3BrQAB8AgzPhWojF57F0UcAPGeQX/DHtH42UopeTTIW+dxBodbdHAXC/wBpzxl4K90QZwwXSjEtFaryWqYZKUm+xclpaT9ZSvO7tacr5EA5i/dH9Iaevp2z08gfG7q3tI3teN7XDiCvm0t0Rp8UpnQ1DLjex49ON1snsPA9m4jIrPzJcQ0RxKx6cL94zEVTGDvHsvF+9pPEHpBpxFy9HNI4MRpmVFO/ajeOOTmuHpMeODgeHiLggr7K3EYoG7UsrI2+1I9rB8XGyD6EUdfrEwpu/EqbwnYfyK5+Pa1sNpqWWWOshme1hLIopWuc925rQAb2uRc8BcoIhr7095iHyCF3nJW3nLTmyI7mdhfbP3R7ykGpzQIYbRCWVn0uoaHSFwzYw5siHVYWJ949gVW6r9GZscxV9ZVXfDHLzsriOi+Um7Ih2CwJHBrQOIWk0BeisoY5mFksbZGHe2Roe097SLFe9EFF65tVVLS0hrKOLm9h455jSSzYedkPa0+jZxaLDKzt2S9nJ3w6Calrw+JrnOLYnkjMxSMdeO/skg5f/ArjxnC2VdNNA/0JYnxu7A9pbcdovfwVM8nlzqesxGlkykaGFzep0Mj43/N4QVZpVgcmF4jLBch0Mt43jIluT4njt2S0991q3Q7HhiFBT1I3yRguA4PHRkHg8OHgqm5R+jn+GrGjrp5D8ZIj/MHwXR5OON85SVFMTnDKJG39mYEEDsDmE/fQXCiIgL8TyhjXOcbNaCSTwAFyfgv2otrQxE0+DVrxvMBYP80iL+9BSGrOZ+JaTtqHDfLPUu47I2X7A7gXMHgtBaWYr5JQVM4NjFBI9v2gw7H+qyqPk3YJnV1RHsQMP+5J/wCpSvX3ivMYM5gOc80cXbYEyu/l28UFUakcMNXjbJHku5lkk7y65JdbYBJO87cgd4LTypbk24RaGrqSPTeyFp7GDbfbvMjPwq6UBERAXF0t0Tp8UpXQTtyObXj0o3gEB7D1jq3EXBXaRBmWPSLEtFn1VEGs84Q+ORzSQLgtE0IORu0Ws69iwA7iDAcSxWapkMk8r5ZDvdI4uPxO4dinGu/Sk1uKvjB81S3hYB7eXOu79obPcwKvEHm6XXhEGotRmIxzYLCGNa10T5I5A0AXcHbYceslj2ZqwVnnk7aR81WTUjj0Z2bbP2kVyQO9hcfuBaGQEREBUxLGMM0za70Yq6Pw2pW2I7zNED99XOqo1/4S8U1NXRXEtLOOkODXkFrvCRjPxoJdrNwTy3CKuMC7hEZGde3F5xoHfs2+8qR5P2Jc1jHN8JqeRlu1lpQfgx3xVtTa5cLjpIZZZwXyxtcYYhzsjSR0mvAybY3HSIvbK6o7QCojh0ipjC7ai8rLI3WIuyQujabHMdFwyQauRAiAoDrzfbAqjtfAP95h/op8oFrwjvgVR7r4D/vxj+qD26l8KFPglNlZ0ofM7t5xx2T+AM+CrflHY4H1VNTNOUUbpX29qUgNB7Q1l/vq29EK2KHBKOVzg2JlBC9zjua1kDS4nusVljSzSB2IV09S7IyyFwB9Vg6LG+DA0eCDTuqbBfJMGpWkWc+Pnnd8x5wX7mlo8FL1W+pDTVtbh7ad7vpFK0MIO90QyjeOwCzD2tHWFZCAiIgL5sSrmwQySvyZHG+R3cxpcfkF9KqfXtp5HT0jqKJ4NROAJA05xxZOO11F9gAOouPVcM9VlU6WR8jjdz3ue49ZcS4/MlelEQEREHS0bxl1FWQVDd8UrH5cQD0m+LbjxWzoJg9oc03a4AgjiCLg/BYfWu9WNcZ8GoXnf5O1n7q8X9iCUIiICh+tnE4afBqrngHCSMxMafWkkyZbtaen9wqXPeACSbAC+eW5Ze1wawP0rV7ETvokBLY7bpHHJ0vcbWb2C/EoIAu7oEf/ANag/wDNp/5zFwVJ9WVMZMZoQOFTG792ecPyag14EQIgKMazaDn8Grm8fJ3v/dWl/sUnXqqqdskbmOF2vaWuHWHCx+RQZXxHWXLJgsGHNBAYXCV9/TjD9uKMdQF8/sN7VCV9eLYe6mqJYX+lFK+N3exxafyXyIOjgGPz0FQyenfsyMOXEEHe1w4tIyIWrNBNOYMWpBMw7L25TRk5xOtffxacyHcR2ggZCVg6o9AHYvLMHzPjpYwznREbGUuLi2Pqt0SbkG2WWdwF447rawqjJa6qEsm7m6Uc84nqu3og9hcFGarWxidR/gMDnIO6Spa8NP3WgD/Wp9gGh1Fh7Q2mpo47C20G3kP2pD0j4ldiyCnm4dpbXkiSeOijO/ZLGuAPs83tPv3uC81XJ2gfTO+mSurSS4zSAGNzjwdHm6xPrbRPHPcrhRBi7SDR+fD6h8FRGWSN8Q4Hc5h9Zp4H/lc1a50/1f0+MU+xJ0JmXMMwF3MJ4H2mHi3xFiswaUaI1WGTGKpiLT6rhnHIPajfucPmOICDiovLW3NgrJ0L1HVtdsyVA8lpzneRvnXD3IuHe63cUFdU9M+R7WMY5z3GzWsBc5x6mgZkq5NFdbcuE0MNJJhM5dE1wLnOMdy57n+iY8vS+StfRPQChwtlqeEB9rOlf05Xd7+A7G2HYpFZBTsXKOhB85h0zR2SNd8i0KS4HruwmrIaZnQPPCqbsD94CWDxIU9LQVxcb0LoK1pbPSRPv62wGvHa2RtnA9xQVhrz1lBjPIKWQF0jAaiRhvZjhdsTSOLgQT7pA9YqhlK9Zehn6Ir3QNcXROaJInO9LYcSLOtlcOa4X42ByuoogKydQWF89jLX2yghlk8XDmR/MJ8FWy0Tyd9HeZoZapw6VRJss/Zw3bcd7y/8IQW0iIgIiIM06/NHDTYpz7RaOqYH9nOMAZIP4HffVZLVmt/RD9JYY8MbeeG80Vt5LQdtg+02+XWGrKhQeFozk5U4GFzP4uq3g9zYorfmfis5rSHJ0ffCZR1Vkn8qAoLTREQEREBUhylMTcG0cAPQJllcOBLdljPgHP8AirvVHcpajNqGXh5+M+PNOb+TkH45OWDwSCqmfCx00b42xvcLuYHNcTsX9E5bxmr0VL8mv6it/aw/wPV0ICIiAiIgzfyiK5r8VjYN8VKwO7C98j7fhLT4qrFPNd1c2XHKjZsQxsUZI9psbdr4EkeCgaDr6KaOS4lWRU0Q6Ujs3WuGMGb3u7ALntyHFbBwrDY6WCOGIWjiY1jB2NAAv1nLMqB6l9Ahh1GJpWWq6hoc7a3xxnNkfYdzndpA9VWOgIiICIiAVmTXVoGcPrTPEz6LUOLm2GUcm98fYDm5vYSPVWm1ytJ9HIcRpJKeYXY8bx6THDNr2dTgc/luJQYxWjeTk22FTdta+3hDAqhrdEI6Gslo68uiebcxUtzizvsvkZa7onbiWnaYQcjYhdTQTTWp0drHw1EbjTvIMsYIO8dGeB19l122sQdl4tnuIDUCLn4Jj1PXQtmp5WyRu3Fp3H2XA5tcOo5roICIiAqw5QmGulwhr2tvzNRG9x6mua+Mnu2nsVn3UT0y0nwsQzUtXWRM5yN0b2bW09u0CLljbkEbxccEED5NX1Fb+1i/geroVNcnIBsde0PDrTR5tOTgGvG0ONirlQEREBRfT/TaPCqUv9OokuyniGZkkOQyGZaLgnwG8hfvTDTeLDmtYGmarlygpos5JHHIE+yy+9x6ja6h04hwonFMZlbLiLwRBAyxbCBuipmdYv0pDkLnO5u4K5xnVXNBRPr8RrGwyyOc/mnMMkz3vu4NNnAbbjckeqN5Fjb7dSurY1s4q6hn0WF/Qa4ZTStO63FjTmes2GfSt9mDYJXaW1vlNWTFQRuIaG3DQ2+cUF97jbpSf8NF90FBHTxMiiYGRsaGta0WAA3AIPoREQEREBERAREQRzTXQSlxeDm522e25ilZ6cZPUeINhdpyNuuxFLV+GVOBWpsTpBXYUXERvAN4to5mCT0oXneYyQCb2O8rRi9VTSslY5kjGvY4Wc14DmuB4OaciEFCYVoe9pNXo3ie3ld9LK4MmA9h7XdF4vu2wB1OKkeB69eZk8nxakfTTNsC9jHbPe+I9Jo7W7QK86Vaho3PM+GTmmmBuIy53N3/AFcg6cfzHcqs01p8bhZzWI886IHovmtMy/uT52J6toHrQahw3HaapjEkM8ckZ3OY8EeOeR7CuFpLrPw3D2nnalr5B/0oCJZCeogGzfvELJF14QWPptrura/ajgJpac5Wjd514/WSDMdzbDPO6rkuJXhEH24RjU9HM2WnldFK3c5hsbcQeBB6jcFXVohyiGEBmIxFrshz8Au09r4t7e9t+4KiEQbHwvTfD6poMNbA+/DnGtd4scQ4eIUb011l8y/yTD2tqK97bkggw07eMkz77OQzsSABmTuBzXhWBVNW7Zp6eSV3VExz7d5AsPFWbovqGxGZpFVMKWFxBdG0iWR1sxtNadj4uNupB+xptTYW55pnfpLGZzaWrcC6JpOXN043vAyFm2ByzsA0dTRbVFV4lP5ZjUjztWIhcbSOG8CS2UTPcbY5+rxsjRHVvQYWLwQ3ltYzSnblPXZ1rNHY0AKUIPTSUjIWNZGxrGNaGtawBrWgbgAMgF7kRAREQEREBERAREQEREBfl8YcCCLg7wcwe8L9IgiGMapsJqyS+iY1x9aC8Jv12YQ0nvBUWq+Tlh7iSyoqWdhdG8fNgPzVsIgp5vJspL51s9uxsY/oujT8nnC2izn1Dz1ulaPk1gVoIgr2DURg7d8Mj/tzv/tIXbw7VlhNPnHh8N+uRvOn4yEqTog9cMDWANa0NaNwaAAO4Bex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http://www.cuentocuentos.net/images/colorear/dibujos/Pelotas-Futbol-01.com_srce7a9d05ad2da37519111a9083fad07d5_par09ff33df758b5f7c5623216939181bf7_dat1211887950.jpeg"/>
          <p:cNvPicPr>
            <a:picLocks noChangeAspect="1" noChangeArrowheads="1"/>
          </p:cNvPicPr>
          <p:nvPr/>
        </p:nvPicPr>
        <p:blipFill>
          <a:blip r:embed="rId6"/>
          <a:srcRect t="16000" b="16999"/>
          <a:stretch>
            <a:fillRect/>
          </a:stretch>
        </p:blipFill>
        <p:spPr bwMode="auto">
          <a:xfrm>
            <a:off x="2714612" y="2143116"/>
            <a:ext cx="1736260" cy="1643074"/>
          </a:xfrm>
          <a:prstGeom prst="rect">
            <a:avLst/>
          </a:prstGeom>
          <a:noFill/>
        </p:spPr>
      </p:pic>
      <p:pic>
        <p:nvPicPr>
          <p:cNvPr id="3080" name="Picture 8" descr="http://t3.gstatic.com/images?q=tbn:ANd9GcTHq8SEKVv44N3kfVPr2-LvwKLaakH5-CahcvEvMwoAcPmR-j0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785794"/>
            <a:ext cx="1643059" cy="1643059"/>
          </a:xfrm>
          <a:prstGeom prst="rect">
            <a:avLst/>
          </a:prstGeom>
          <a:noFill/>
        </p:spPr>
      </p:pic>
      <p:sp>
        <p:nvSpPr>
          <p:cNvPr id="3082" name="AutoShape 10" descr="data:image/jpeg;base64,/9j/4AAQSkZJRgABAQAAAQABAAD/2wCEAAkGBhQSERQUEhQVFBQVGBoYFxgVFxcZGBoYFhoaGBcZHhgYHCYgGh0kGRYWHy8hJCcpLCwsGB4xNjAqNSYrLCkBCQoKDgwOFA8PFCkcFBgpKSkpKSwxKSopKSkpKSkpKSwpKSkpLCkpKSkpKSwpKSkpKSksLCkpKSkpLCkpKSkpLP/AABEIAOAA4QMBIgACEQEDEQH/xAAcAAAABwEBAAAAAAAAAAAAAAAAAQMEBQYHCAL/xABNEAACAQMCAwUDBwYLBwMFAAABAgMABBESIQUxQQYTIlFhBzJxFCMzQlKBkQhTYnKCoRU0Q2NzkqKxssHRJIOTo7PT8ESU1BYXhMPh/8QAFwEBAQEBAAAAAAAAAAAAAAAAAAEDAv/EABwRAQEBAQEBAQEBAAAAAAAAAAABEQIxEiFBUf/aAAwDAQACEQMRAD8A3GhQoUBUKOioBQo6KgFChmq5257Ypw6270oZJHbRFGObuQTzwcKACSfT1FBY6b2/EI5GZUkR2Q4cKykqfIgHb76y659rcs1oV7gwXDqVLK4YJnYMu3vfHkfOs84dw5IM90CpIwSCckHmCfI4G3Kub1Bq3HfbCsF6beK2eeKMlZZUYDDDZggbZ9J2O43BHSo3t17SZJY1j4dI0JJy8rL4sDkqA+fUnHLb0ogomYDntXP2q3WHtQvFtjFKY5JcECcLpYZGASgypYHJzsOW229a7NcVubGUyRXMz6jl0mbWjnzYHfPqCD60xN4mcahny5n8KWUMeUch+Ebn+4VPqhTtFezXl0t1JPJHImO77ptKx456BuRnmTnfPltU7xX2gXs1mLdZe7k21XCjEjKM7YGApO2SPI7DNV4qw5xyj4xuP8qRN4gOCwB8jsfwNPqi7dhvaNcW47q/kNxGF8EgHzwOeTZOHGOvMY6529cM9uMqzt8ttdFsT4XhJdo123cZ8QG5JABHQGqYrg8iDR1fujeeLdtbK1lSG4uY4pJBlVY9DnBJxhQcHBYgHFTIbPKuY7vhscvvoG2xnrgchkb4qz8I7c3Njw/5LahXkVj3bzMWCxncoFxvg7DJxv6b9TqI3ahWfezL2mPxBmt7mExXUaayVB7uRAVUsPskFhtk89j0GgBga6B0KFCgFChQoBQoUdAVHQoUAoUVCgFChQoDpGe7RMa3VdRwupgMnyGeZ9KZ8S7RW1u6JPPFE8nuLI6qW6bAnz2rDu30633EXmZ+9hjASBceAKANZweZL6t+ox5DEtwWb2s9qLh50tbWdoYkAaWSF8SM5JAjBXdQoGTvvqG21VO/4vNPp7+V5SowC55fcABk9TjJ600paxsJJ9XdBdCDMksjaIYxzJdzty6DJ9Kz21SDMBudqc2HCpp1LxR/NDczSERwgeZkfAI+GajeIdrbO0OLdRf3AP006kWyEfm4cgv+s5x1xVO452oubxg1zM8uOQJwi/qouFX7gK6nKL1d31hBnv7153GPm7FBp88d/KNLD1UVEze0G3jJNtw6LPRrqSW4O3I6CQinHkKo9Cusgt7+1biG/dyxwqfqwwQIB8CE1fiTTO49o/En531yP1JWT/ARVcoVRYYPaHxJDkX10f1pnb9zE09HtW4lya4Eg6iWGCQH+vGaqNCguye0WKT+M8Ptn3zqtzJbP/y20n4EYqVtuL8NmPzdzPaMSMLdIJY9+gliGpR6sDis0oVMg1q44LOid7pWaH89bMJovvK7r94FMYpQwypBB6iqDwjjk9q/eW8rxP5oxGfQjkw9DkVcrDt1b3Jxfx9zKf8A1dqoGTjnNAPC/qU0n0rm8iUt7t4yTG7xllKkozKdLbEZU5/8B5ivXYK5ubG+hEE/+yyygTxysNAVtmbJ5EDcEYJIAORR3nDniRZNSTW7bJcQnVE3TB6xt00tjfzptmudsV0FZdprWaZoYriGSZM6o0dSw0nDbA52Ox8qkq5YvuC5dZYHMMykEOpI388ruCPMb/Gug+Hdv7GSYWq3Ubz6V23GokZwCRgt10g5rSXUWShQFCqBR0VCgOhRUKAUKFCgFNL/AIvDCVE0scZc4QO6qWPkMnenZNYD7QITLxaeV5BKI9McIHJFVQWHx1l/vz8BLcDXtUVn4lcXOsygsFiJzhI1AACg8t9W/XOeppmzAbnYUGON6WnuI7OFLq6TvGk3tbY/Xx/LS+UQ6LzckdMms/3pQlijhhW4vmaOFvooU2nucfZ/NxZxmQ9OQyQapnaftrNeYTCw2yfR28W0a+RP2282bfnyzio7jfHJruZprhy8jdTyAHJQOSqOgFR9aSYgUKf8H4FPdSiK3jMjkgbYAGo4GpjsoJIGSRuRW89i/YFBCBJfsLiXY92uRCvoesn34HpVGE8G7OXF2wW2heUk6fCvhzgnBc+FdgTua0fgv5Ot5IAbiaK3B6LmVx8QCq/gxreZ+EqsHdwKkegAxBQFVWTBTZeQyAD6Zp1ZXIkjVxkBgDg8x5g+oOQfhQZN2f8AyfrIoTPLPI6syMAVRcoxXONJIBADYyefOrCnsL4SOdu5+M0v+TCrbZ+G4nTfxd3Lnp4lMRA+Hcg/t1JUGbXnsU4UJIVW3YBy2fnpeQQkc288U14h+Tzw9hmOS4iPPZ1Yfgy5/fWh3n8Yg/3h/sgf516425FvLp95lKr+s/gX+0woMDuvyeblokltriKTWofRIrRsAwyBkagTuOeKoPaDsXeWRPym3kjH28ZjOeWJFyufTOa7GjTAAHIDH4U04vOEhc6Q5xhVbkzsdKKfixA++g4poV0j2n9glpPGPkx+TzhQNQGY3IG5aMe7nzXz5GsH7TdkbmwlMVzHpIOAwOpG6jDD0wcHBAIyBQF2b7V3Fi5aBhpYYkjcaopB5Oh2Px5joRV7sGivVaWxBWRRqmsicuo+tJA38pH+h7y+oIrLaXsb+SGRZYnZJEOVZTggipZo0VJARkVG8a4Is65GFkHJv8jjp/dUxw3ia8TVpIkCX0a6polwFuVHOWIdJBzZOucjqKRRwRkcqzsvKtv7L9qrRlitEvI7i4jjRWOfG5VQGbB5k8yNzvVmFcs8U4GZnjaJhHMHQBydIGWADFhuuknVkcgDXTHB+IRyRgRzJOY8I7Iyt412bOk7HIO1aS6h9Qo6FUFQo6FAVChVP9p/bZuG2YkiTXNK4iiBHhDEE6m9AAdupx60FN9sl3dNewQhmjtFj73KMVMkmoggkHPhwu3qfSqcadcQ4xPcssly+uTSFJAAG3kBsNyaSsbFp5khQ6S+SzHkkajMjnyAUH78CsrdqhA0UcT3dyuq3hOmOPOPlM/MRD9Bebny233FZ5x7jst5O887apHPTYKByVR0UDYCpPtx2mW6mVIRptbcd1brvnQDvI2fruRqPXkOlVutJMQKtXYjsFLfuGbVFaowE0+Mqueg8zyyeSg5bApX2cez2TilxpGUgTBmkHQfZXO2s9PLmeWD1Nwvg8VtAkEKBIkXSqjljrnPMnmSdySc1Qx4F2OtbS2NtBEFjYHX9pyeZZuZPr02xjAp5wy4YZilJMkYHiOPnEPuvttnow2wwOwBFJI3yYhT9AThSf5MnkhP2DyB6cj0pxxG1LANHjvY90ycA+aE/ZYbehwegoHhqNsR3c0kXJWzNH+0fnR90h1k/wA6KdWF6sqB15HIIPNWU6WVvJlYFSOhBpDi40hZRziOo+qEYkHr4fFjzUUBXfhuIW+0HiPxIEi5/wCEw/aqQqP4y3zJcH6MrJn0Qhm/FNQ++pAGgYXP8Zh/UlP/AEx/nXnjHiMMZ5PMn3d0GnH74gPvr3N/Gov6Kb/FD/rRS+K6jHRI3Yj1Yqqn8BJQP6j7j5ydE+rEO8b9ZsrGPXbW3oQpp+7gAknAAySfIUx4OpKGRhhpT3hBzkA4CDB5EIFBHnmgW4hed2hbGptgqjmzNsq+mSefQZJ2FMJuzMU1s0FyizCTLS5HvO25Yb5XB93ByoCgcqWtT30pk+pGSsfq3KST+9B8G6EVJUHMHtP9k8nDWM0OZbNjs3NoieSvjpnYNyPI4OM57iu2r6ONo3EwQxlSHD40FMeLVnbGOea5f9pfs6axfv4Uf5FKx7rXnWnkrA7gHcrnfHPfNBTLC/khkSWJykiEMrLzBFaZ8vS8g+WxKFcEC9iTkjn3bhR0jc8x9Vj99ZXUz2U7SNZXKzAB0IKSxnlJE+zofiNx5EA9Klmi7V77GcIuV4vbNZMUV3DTgHC92hzJqHJgVJAH2iORwaU4jZLDIBExeCVBLbuc+KJ+QOfrKcqQd9vWm0gJUhWZCQRqQlWGfIis5cqulRQrJ/YZ2kvZ/lFvdM0sdvpCSMPECdtGv63hAbfcZ57itYrVAoUdCgI1kfbf2kW14J7OGMyd1IoMzBTHqQ76MnOcggNjzI6Z1i4mVFLOwVQMlmIAA6kk8q5yuODQWsssVs5khDkq5IOR8RsQOQPXGetc9XIPJNIcf4n8k4eQCO/4gNsc0s0OP+a4b4qtPLLh5uJooAcGVwpPkvN2+5ATVJ7b8fF5eyyptECI4RvtDGNEYweWVGojzY1zzP6IGnnCOFSXMyQwqWkkOFABPqTtvgAE/dTOt4/J47JKI5L98F2zFEM50qD4yR0JIA+APnWg0rsNwG3s7OOG2IZV99x7zSfXLdQ2dtJ5YA6VYaY3XC1Ztakxy7DWmMkDkGB2deezZxk4wd6THEzFtcAKPzq/Rn453j/a2/SNA/ljDAhgCCMEHcEHmCOoqMhmNuwjckxMQsbk5Kk7LG5PmdlY8/dO+NUqDXieBXUq4DKwIYEZBB2II8qCPuD3Ehl/k5CBL5K3JZPQclb0CnbBqTI2qLhPdHuZTrjbwxu++Qf5NyeZxsCfeHPfn64cxjYwMScDMTE5LRj6pPVkJCnzGk5JJwBcMTwSW7fyR0DPWJhmM+eNJ0Z6lGpfg8hMKat2A0t+shKN/aU0lfDu5o5ejYik+DHMRPnhyVH9Ka9cN8Mk8fLDhwP0ZQCT98gloPM5/wBshH8zP/jt69We887eWiP+qpk2++X91J3H8dh/oJ/+pbUpwbeMt9t3bbyLEL/ZC0HnjQ1hYfzx0t/RDeXPoV8GehkFeuKSt4YoyQ8mRkYyiD33+IBAH6TL0zSaXC65p3IWOIFAxxgKnimbPlqGD/R0pwuEnVK4IeTGx5og9xPjuSf0mPpQPLe3VFVEAVVAVQOQAGAB91CedUUs5CqoJYscAAbkknkKE86opZyFVRkk7AAdajooTOwklUrGpDRxsMEkbrI48+qqfd5nxe6BQxNcMHkUrEDmONhgsRykkB5eaoeWxPi2Q+0thBNbSRXQBhkGlgfMnw6euvVjTjfOMUvdcSw3dxjvJcZ0g4Cg8i7fVH7zvgHFFa8N8XeSt3kvQkYVB1CL9X1O7HqcAAByH2r7OSWN08EgYY3QsMFo29xsdMjmOhBHSoeulPbv2NFzZfKkHz1rlj+lCffB/V94fBvOua6DQexHEPlNnJZH6a3LXFrnmyje5hHnlAZAPNTTyNwQCOR3qhcA4w9pcw3EfvROHA8wPeU+hGQfQ1pPGLVI7hxEcwyhZ4D5xTjWv4Elfurjqf0e7T2lXPCwndpHLbliZEYaWLEbESAZHLqDyreeC8WW6t4Z0BCTRrIobZgHAIBx13rnaSCN8CZGkjBBdEOlmCkEqD0Jxj7+lbl2H7bWnEIc2h092AGiI0tGMeEaeWnbAIyNvSrzfwWSjoUK6Gbe3PhN1PZRrBkwrIGuADg6AMhjvuqncjffSelZmq4GByHKrX7SfaBM/EJOHxExwxJ894VzIzBWAyQSFAZeWCTnpVVrPtS0Vz3Frf3W+Y4RbxkHHzl0dLMD0Kxhj99ZVV+7Y3IThdqg53FxPcN8Iv8AZ0+7wvj76oNd8+IdcL4e080UKe/K6xr8XIUfdvXYVl2XgjhhiVMdzGI0dSVkCqBsJFIbBxkjO/WuevYJwbvuKrIQdNvG8nLbUcRqPj4yR+r6V03VEf3M8fusJl8pMK/3OowfgV+Jo04umQsmYmOwWUYyT0De6x9ATT+vMkQYFWAYHYgjII9QedBHfwY0W9sQo/NNnuj6LjeL9kaefhJNL2vE1ZtDAxyfYfmQOZUjZx6jl1xSX8EaPoHaL9H34vQd2x8I9EK0ldMSum5h1Lz1xZYAjk2keNG8iucedBJXFusilXAKtsR/5/fURNG3hhkbxg6reY75YA4Vv0wuQR9dc+oHu0uHUZjf5TEPIgyp6Z5Pjlg4bbcsacTTRTxEZ1A7EbhlYbjbZkYHB6EHFAEmW4hZW8JOUdc7o457+mzA9QVPWmdhd5mjZsBnjeKX+kgbwgeh1zMPTFNctBKDJ4jjDN0ljG+rHSWPfUB7y5IzjSnvicYjnRwAUdkceWsfNOfXVDJq8vmD50Dni10I51kz7ltcH8GgP+VOXk+T2qhd2RERMnm5wiAn1cgZ9aY8cgBliUAeNSuMcwZoC39gPQ4tcBZkAGdHiVcnDTPqSJT6Ad4x8tIbpQLR2gYxwA6o4dLSnqzjDIp9S3zjfs9GNStxcKilnIVQMkmmsCrbw5duXidz9Z2O5x5ljgKPQDpTOWbLLJMpLc4YFwWyPrkZwX9SdKZ553oF0jMh72bwoniRG2xjfvH6auoHJfjyAuHn+iJji6yEeJh/Ng8h+mRv0ByGo04c0hDXGDggrEPo1xyLfnGzvkjAwMAEZMgzADJOAOZNAnZ2SRLpRcDOTzJJPNiTuzHqTkmlqj/4W1/QIZf0vdj/AK5HiH6oaiPDnk+mlOPsRZjX0ywOtvxAPVaD3e8Rj8Uf0jEYMaDU2GHXooI6sQK5D7XcDNnez25Gnu3OkE5IRsMmT1OhlzXYsFuka6UVUUdFAUD8K58/KHs4zdwXETK3eRmN9BBAaI7ZI6lXx+x6UGS1pvC7rv8AhdpLuWtpXtXJ+w472E/BfEorMqu/s9mDW/EoCSMwLcqR0No4c/ijMPhmpfBMVfvYl2RSD5Rdd4jPK2hURsmOPOrDjoxPTyA86oCtkA+dKdlrG7PGLZrNmXOkzEEhO6RvGH6EFTgA9cfEcc+q6PoUeaFaIxn2lces57to4UDXMHhlmAAGDn5rVnLEMBzGBuM86p8pwpPoamO1XYL+DruR1lEkdyS6g++mGJYN5jxjDdcHbbeEvDiN/gay69VF+046XsYukdlDn9aUtI346wapVW32qLjici/ZitgPQC2hqpVqjb/ydOB647yYs65aONSjspGkMzZAOG95OYPKtj+QSjdbhz6SJEy/DwKh/fWZfk/2cw4bI0ckSh7hsh4mc5CIOYlXb7q08Q3HWWH/AIL/APeoPI+Ur+Yk/rxf9yj+Xyj3rdj5mN0YD+sVJ/CvRjuPtwn/AHbj/wDYa84ufOE/c4/zoD/hlB7wkT9aOQD+sBp/fSsPEonOFkRiOgYE/hmkc3PlAfvcf5UlNBM+zxWz/rMx/vjNA5ueFRudRXD/AG0JR/hqUgkeh29KiZOEy51q+th9faObA82AMcg8lZAPXO9KDg7AYWCJP6K4mi/wRikYbS7x4GwBnYzhvx12xY/jQJ3PHVC93eL3R20yEFF1DcHOSEYHqGZf0ulZxx72lxRxy2yDvtLfNSg6VHwGOXMdBgkDbFSHtl7RXltaJFL3GidsExly+EwTnIAwSVzgedZFHqVkjjXXNIQOWWLP7qr+NBq3CvbFDLc27XKGJI9WWUlxqYaBsADjxEnnyHrV+4LcpIrXshHduSYuZyHwoYAcyVCIuNz4se/XNfE4pBK9rcp3cw23A1KcagCRkEEEfjV99jnaBZI2hupZGSA6oYl+sXyHGc58uo9/GcEghrNs8k75UDwE6de8cXTJAPzs3TAOldxnOdUpHFFbDU75dsAu5BkcjkNh8cKoAHQCoq2vJ5MrFG0UecAKqggbY8UuFUdMKj+hp5acKlB1DuoiRhm8c8p/3shXHXYqRQOflc0n0SCNftzA5+IiBDH9oqfSmrxwK3z0pnkG+lvFjfbTDGMDHIHSW9TTscFU/SvJN0+cbwkeqJpQ/wBWnkFsqDCKqjyUAD8BQM/l8jfRwNjoZWEa/h4n/FaHyWd/fmEY8oUGR6FpdQI58lFSNCgjxwOLm6mU88ys0m/mFYlV+4Cs5/KI4fq4ZE6j6K4XONsK6Op/taK1aqF7co88FuPRoj/zU/1oOWat/spYHiccZGVnjmhYekkLj+/FVCrD7PLgpxWxI63MS/c7hT+5jQWizJ0Lnnjf4jantl2+m4U6yRhZIpDpljbHiA3BDc1YeL033B2w2RcFh5Ow/BjUhwI2AuYTxElY1cGMk+DvRuveY+rjPptvtWU9Vrf/ANfx/mLj+oaFWD+E4fzsX9df9aFaI5unN38vvDfqyzsykg5xpy4XR5pjYEV6vBmNvgasfbvt2Ly/ltkVRHakqGx42dTpk3z7oOABjpnrUBKuVI9DWfXqq/7VGzxORvtRWxHwNtDVSq6+09dT2Mv5yyhz+tHqjb8NAFUqtUdIfk7XAbhki/YuH/ekZrUqxT8mriGY72E/VaOQefiDK3+BPxraZJQoyxAA5knA/E0HqhUeeNofoleY9O6XKn/eMRH0+1Q13D8hHCPUmR8eRUaVU/tNQSGaZz8XiQ6S+WH1UBd/6qAn91R0/d5Ku8t1IP5NSPjhlTTGvLbvCPjTmCylI0jRbR9FiAL49WI0rtsQFPo1And8bdcfNhM8jM4DN+pHGHZz+idJqOtxcSggyd0u+SR3fPliMEyctsmRCMe6anUtooAz7Lt4ncksQPN23P41AXd89y2iOMqOoIw2no8nIopxtH77ddIBoM89rXBopYsQCSeSElppScqEO3MbbMByzyOTscZfDu8csTFJ48HY4YMnusvnyFdJcR7u3tmiij+dfwqCASxbClj06gAYxkoowMVnfGfY5DJdpDDI8BMGttY7xS+rTkbggHxbZPTGKDNr24ZpmubpzJO2+SRqZsaQSBsAAAOXQVo/sR4Jc20c1yiRskpCDW2HwhJJCkgYy2N2G6nbqWfBfZMqq8rFpnt5SHhxpR0U7+IeIZAJGOoI3rSrbhdu6rJYqYWIBKJ4V5ZwVXYHBG4ypyDhtqCQtuLXAyWj0gk/ycjf9IvThePNkAvbKT0d3jP4OuabQccmiws0W/IDZGb9Vj83ITvtmM7e7UzBxOOQ6CdL/YkBVvuVveHqMj1oPCXMxGQkDfCVsf8ASNAzXPSKD/jv/wBivb8GgJz3SZ8woB/Eb15/ggD3JJkz5SM37pNQH4UCff3X5m3/APcSf/HoCe6/M2//ALiT/wCPXv5JOPdnz/SRq3/TKUNdyMeCF/Mh3T8F0N/ioAs1z1hh/wCO/wD2KpHtquZRwa41pGoJiGVkZj9IvQxjy86u/wDCUg963lG25UxMPuAfUf6tZh+UDx5Tw6OJO8UvOuoPHImVVHJ3dQD4tHKg57qxezu3L8VsQOlzE33I4c/uU1Xat/sqAHEklY4WCOeZj5COFz/fignkbJY+bsfxY0rD2Km4myQwlVCsGkZj7qbgkD6x32H91NrMeBc88b/fXg8Su4rq1WxZhcSPhQucNyGGHIrvk52AGelZT1Wq/wD2G4b5T/8AFajq+/O/zf8AaoVojL/at2fsYZUuQe6vJyVCrymGxdmXoR9rbJIBzVFrQvaz7Np7yaK8tW1SQqFMLEDUqsWyhOwY6iCDz23HXPnQgkHYgkEeRGxFcdiN7Y24fhdq4529xPbt/vcXCb+XifH3+VUGtVjtjPa39qObwi4jGM+O1OplA82jLD7qyquufBofsM4mY+KCLvGjFwjR5XT7w+cX3gR9Qjz8VdIHhcKeNwGK765W1Y9cufD92K424XxF7eaOaPZ4nV1zy1IQwzjptXX/AAWOK5hiuMmYSKsiGTcDUMjCYCqRnGcZ9a6C/wDCxf6CMy/pnwRfHWRlh6oGHwr1/Bzv9NIWH2I8on3nOpvXJwfKpDFHQJQ26ooVFCqOQUAAfcKRvuILHgYLO3uouC7Y8gTgDlliQBncikbniBZjHAA0g2ZjnRHn7WObY30A55Z0g5pssel2SI65jjvZmwdA5jPTODlYxgDOTz3BJ1d5ADpaYYOBvFbg8m3xrk8s4PkFGcnbKIQyocFpDqZt2J6sT1P+mBgVL2dmsa6V+JJ3LE82J6k+dMuLKG0wjAMmS5+zGvvnPQnIUH9InpQQlgyzXBkLkqF1g+SZKxHH6biSTI6RxV4ikB4kpVi+FdN99lFu/wDfK34VPcEtwUaTSB3zawMckwFiGDy8CqSPMtUfw5c3aNgDULzl5JNbxg/ggoI06op2cHCSaQw2x4joz+y4Qf8A5BNKXtqYbhHhbQJFAXPu6mP0bH6quSdLfVc4316TM8dslPdkjCkmJyOYScaRj175YTn0pxaBZocSKM4KSDGPEp0t8BkZHoQaA7FlmiIbxg5V0kAyD1RlOf8AQ8xkHNIXPCWC4QLLH+am3H7LkEqfQ5HLGKQRHVyAczoud9hcRA4BJ5d4ucZ6EjOAwqXs7xZV1LnyIOxBHNSOhB6UETaSnOmJ3jfmYLkatuZ0tnJG+NSs6j91O/4WKfTxtH+muZI/jqUZUerqop3dWSSDS6hhz35g+YPMH1G9M9E0XukzJ9liBKPgx2fps2D+kaB/DMrqGVgynkVIIPwI517qIghgmLNETHKPf0ZjkBPLXGRv6a1O3LalzLPHzUTr5phJP6rHS3xDL8KCQrnv8o7jIe7t7cH6GMu360pGx9QqKf2vWt2j43EdWW0lQWZXBRwq820Ng4258vWuRO2HHje31xcn+VkJXphB4Yx8QiqKCGq8ez2HRbcSnIJ+ZW2X1N04VvwRWPw+NUetN4baGDhlpEchrmR7tweiKO6g28mAZhUvgNRgYq2+y7tbDFffInizLMC0cowSCFJMZ2yBhCc55nlVTrUfZn2GtY8cQjl7+WaMDUGVo49hrVNPXIwSdxg8smuOfVaDRV6xQrRFd9oaXR4dciyBNwUwuk4bSSA+n9LRqx61z7wGYmEKwKvHmNlIwQU2wQeRxiupKwn2pdpw3FvkvdKgjUZfSA0juquDnqoXYZ65rnqbBD2PETbzRTgZ7pwxHmh2dfvUkVSO23ABZ3ssSbxZDwtvhopBrjIJ5+EgE+YNXEike0PDflfDyQMz8PH3vZucj4905b4K1c80ZvW9/k9dsg8T2Eh8UeZIc9UJ8a/EMc48mPlWCU+4JxiS0uI7iE6ZImDKenqD5gjII8ia0HaTyAAkkAAZJOwAHM58qjTK9x7haOE83GQ8g/Q6op+3zI93GzVFdluLx8Vt47rIaPO0I5I6/nM++wO4B8I8JGSA1S93dNIxigOCPpJMAiMHoM7NIRyByF5kHZWDwz4/2e2ATTs7ADTEDvy5GQ5yAfPU3QM/s7NYlCoMDnuckk7liTuSTuSdzQs7NYkCIMKM+ZJJOSSTuzEkkk7kkk0tQeZZAoJYgADJJ5ADmagShkXLAh7tguDzSBQTp8x4NROeTykeVP8AiHzrrB9XZ5f1AfCv7bA/FVYdaFp85PJJ9WP5pP3NKwP62lD6xGgkOQ9BUFwtfHaEjBNvMx+Lvbsf3k1J8XkKwSkDJCNgeuDj99IiPTPCo+rDIP7UI/yoHHErbvInQHBKnSfJhup+5gD91MbG6HeK/JblAwHlKi+IfEoOX801S9QbWzFJo09+GTvYt+er5wD0DEyRn0zQSPEbIyKCp0yIdUbdAw6EdVYZUjyO2DghkjlgZoVxIPDNESBqK81JOwcD3W5EEdCCJO2uBIiuu6sAw+BGRTLiEZibv1BIAxKoGSyD6wA3LrucDmMjc4wDyzvFlQOhyp9CCCDgqQd1YEEEHcEEUtUXNAVPf2+G1gF0UjEq4GGB5BwuMNyYAA9Cr60u1kQOhyp+IO2xBB3BByCDuCCDQeLzh6SYLDDL7rKSrr54YbjkMjkeuab97LF74MyfaQfOD9ZBs3xXf9GpGmHHeNRWkEk87BY4xknz6ADzJOAB5mgzT269t4ksVt4mSSS5JyRg6EQ+M4I8LE+DoR4uWK53qX7WdpZL+7luZdmkOyg5CqBhVB9AB5ZOT1qIoJLs7wVru6ht096Vwufsj6zfBVBY/CtG4teJLcO0QxCgWGAeUMI0Jj0OC37VRHYvh/yaze7OBNdFre281j5XMw322zGD0LHmKeImAAOQrjq/wKx8Onn1R20ZkmKnSoKjl1yxAAHPnWveynsW3DLERStmWRzLIAcqrMFXSPPCqMnzzWW9heJXH8MW8VrywTcciO5ONQPljY/ErXQlXmZAKFChXQOqx237I2N1EZb1MdwC/fKdMiKgLHxDcjGdjn8as9I3loksbxyKHR1Ksp5FWGCD8QaDmq04hHMC8WQmpgobGoAE6Q2Ns6cH76eWN+0EyTKA2nIZTyeNtpIz5gr+/B6VYe0vsoi4Ys11HdaLbbEMq5OonCqsgPrgZGcc88xWKysyqqnbfsyLSZWhOq1uAZbd9/cJ3jOfrofCfuO2arlarbpFLE9pctpglOqOQjPyafkJP1G91xy5HbBNZ1x3gctnO8E66ZEO/UEdGU9VI3BrSXUTfs+7ey8NmOlm7iXAmVcE4+2gOwkAzgn4Gup+AXUEtvHJasrQsMoyknOdySTvqznVnfOc71xbVy9nntLn4XLtmS2c/ORE/wBtPsvj7j16EUdYUndXCxozscKoJPXYenWo7s12ot7+ETW0gdeRHJlP2WXmppS5+dmEf1IiHfyL841+4+M/BPOgSiZoYHlcZlfxFc/XbCxxA+ngTPU5PWn3D7Puo1TmQNz9pju7H1ZiSfjTec95OidIx3rfE5WIfudvioqQoGPGvowMZ1SRr9xkXV+7NE38bX0hb97p/pQ4kcyW6+chJ+Cxuf8AFpof+r+EP97/AP8AKCQqNuDouY25CVWjPqyZkT+yJqkaYccQ9yXHOIrKMc8RkMwH6yBl/aoC4f4JJIume8T9VydQ+58/AMtSGKjeLtoCTjlEcsf5l8CTJ8lGJP8Ad1JCgjIV+Tvo/kZD4PJHO5T0Vjuvkcr1UV6uLZo3MsQzneSMfXx9df5wD+sAAeQIeXdssiFHGVYYO5H4Ebg9QRuDUNcdo47OFzeyhO5GTI2B3q/VYBRu55FVHvchgiglW4nEITMzqIgpYuThQBzJJ5Ywc55Yrmb2re0xuJzd3EStpEfADsZG5d4w/uB5D1JpH2i+0t+ISOkIaG0LBu7zvI4/lHA2zyOkbbAnJ3qjUBVNdkuzbXtysWoJGoMk0h5RwpjvHP3HA8yQKjuHcOknkSKFC8jkKirzJP8A5z5CtLaxS0h+RQMGOQ15Km4llXlCrfmoyT8W36YqW4PXEL4TSBkXRDGgit038EKbLz+sd2PXJpjfXQjjZzyUfieg+80virl2M9ntlxO2Es7vJomYMkbFVym2h9s9dWQRsRvWc/arROxghezt5oYREJYY2xga8aRjUwGW+J586naKOMKAAAANgBsAByAFeq1QKFChQChRUdBXO3vYqPiloYJGKEMHjcDOlwCASv1hhiCNufMVj152Eu+Hw5unhZdfdxlHOpgQSPCwHID4/hmuhKpHtT9nzcUgjEUoimgZnj1Z0sWAGCRuvIYYZxvtvUs0ZCygjB5Urc20d7ClrdOI3j2tblvqfzEvnEejc0PmMinE/Ze8tIEe9RIyzmNcSISxAJBwD1AJ28jkCmTLkYPKs/2VVA41wSa0maG4QxyLzB6joQeTA9CKYVqk0sc8K298GeFfop03nt/QZ+li5ZQ8hyOQBVL7T9i5rPDnTNbv9FcRbxuOgJ+o3mp358+daS6hjwHtFcWUoltpWiceXJh5Mp2YehrcOwPtztnXu74dxKzEmUZaN2bck9U8gDkAAb1z7Qqjs3s7cLLF36sGE5MgKnI0HAiHoe7CZHmWqWrjDgnaa5s21W08kJzkhGOknl4kPhb7wa0Xgv5RV5GALiGK4A6jMTn4kZX8FFBvUxzdRjosUhPxZowv9z0E/jT+kKfvd/8ASss4X+UFZtMzzRTxao41woWQBlaQtvkEgh16dOVTMHtt4V3zuZnUNHGozDLnKtITyU9GX8aDSqJhkb1l/ab222DWk62ty4uDG3dERSA68eHdkwN9t6Qu/wAomxRQEiuJWxv4UQZx5ls8/Sg0fhC/M92wz3eqIg75VfCufimk/fXnhtyI42SRgO4OgsxxlRujEnzQrk+eawbiX5Ql0WkNtbxQd5gnWTKwIGnUDhRkgKNweVZ/x7tZdXrFrmeSXONicL4c48C4UYyenU0G9ds/b1a2wZLPF1N9oHEKn1bm/PkvlzFYP2n7W3PEJe9upC5GdK8kQH6qqNgOXqcDJNQ1HigKnPDuHSTyJFCjSSOdKqoySf8AzfPQVI9nOyVxese6ULGgzJNIdMMYHV5MYHwGT6VerMxWkbQ2GcsNM14w0yyA+8kQ5xRbDfOo+mBmW4BY8PThqNDA6veSArcTr7sKnnBCRzY8mf0wPMIRxhQANgKEcYUYAwBUxwXsjc3qSm27sFNsysQuo4OnwgnOk55Y5edZe1SvAOw03EYpe5mSHQQhZhqOSASMAgr4SDk55/eNc7Fdk4+HWkdtGdWnd3xgu595sZ28gMnAAFR3s27EnhtqUkcSTyt3kzDOnVjAC5xsBtyGd+XKrdWsmIFCioVQdCio6AqFHQoCoUdFQUv2oezz+FIIxHJ3U8BZoic6CWxkNjce6uGAJHkc1mN12NvbO276+7lAHEYxICzasgHAGN9uufQYroOoTtf2Th4jbNb3AOkkMrL7yOAQGHqASPgSKlmjBqWsL+SDV3RUo+0kMi64ZB5Mh2+8YPrVkj9kE9pDcyS3SyRRIzxhY2LkINRDZO3hBGBncjoMVTLK/SVcowPmOo+IrPLFFxDslZ3ZzbMLG4P8jOxNu5P5ubcp6K4x0z1qn8d7L3NmwW5heLPInBRv1XXKt9xNXllB2O9OrDis0ClIpPmjsYZAJISPLu3yAPhiup0jJ6Fadd2NhPkz2TwOcZksXGny+glOlR6Kaip/Z/bSE/JuIxA9Eu45YDv016SjH4Gutgo1Cre3sp4gc93HHOo5NDcQOD8AH1fiBTab2Z8TXnZXB/VQt/hzVFZoVZofZpxNuVjcD9ZCv+LFOV9lHEdtcKRL1aWeBAPXDSZ/AUFQoVeI/Z3BGR8p4jAN91tkluG+GVUKvxJqVtOG8Og+itJbpgdnvHCJy5iGH3hnoxqbBQuC9n7i7fu7aF5m66BkDPVm5KNuZIFXCx7E21qc3r/KZhytrV/CDjlNccl32Ij1HlvUzd8YnlQRs4jhGwht1EUWPLSvvD9YmmaIAMAAD0ri9f4HN7xGSZVRgkUCfR28I0QpvnOB77ddTZOc0hSN1eJGup2Cj/zkOtX3h/skN3ZRSNcS28koVyuhfCjDOkg7hsHnkfCplqoPgnYi5vreSW1eFSraFMjHBYY1Dwg4wD1HPatP9nXYs8Nte7kcSTyMZJnGdJc7ALnfSqgAbDPPAzipXsz2eisbaO2hHgjGMnGWP1mOOpO9StaSYgqFHQqgqFHQoCoUdCgKhQo6AqFChQChQo6AiKpMvse4cbsXQiKEHJjRtMTNsclB8PdBCnJyDV2oUHPXb3g9zYXTn5Mz2kjZheIFtIPJG54bOwBxnpmkOIWElv3XfqYjMmuNXwGI2J8OcgjIyDuK6MqC7W9i7biMPdXKZxnQ67OhPVW/DY5BxuDXN5gwnFEVzzrVeHexq1gtZYVkleST3JpCGaMgeHSowMA7kdevIYpnDPZfxL5Z3U4i+TDJNwhG46AITnUdtiMDfc9efiqq7WSE50jPnillyOTyD4O4/wA6k+2HZq6sJcfJ5J4WPglhGrOejIN0b9x6HoHt92FvIrRbnuWfKhmhTeZARndepHUAk1Mor7ajzeQ/GRz/AJ0iLJM50jPmdzUx2J4BNxPvDEhiSPYvKCAW+yuM5Iwc+X314fszfC8S1+RyZZgDLzhC9X7wDGAATg4PTGSKZQwVQOQxQq8dpPZFcqimxmjduTrONP3qV/uP49KtPZz2awR2Yiu4455nU98+Orc1RhgqF5AjB2zzq/NGT8I4c91N3EGHlwWK6gMKCAWOTsMkfjUlw7sNfyX62727RQqwMk7YZCgJ2Qg4JbGBvkZyQK1rsn2FtOGhxaxlTIcuzMWY45DJ6DJ29an66nMRXrj2fcPkeJ2tIi0PuELjlnGce/uSfFnferCBQoV0BQoUKAUKFCgOioUKAUKF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84" name="Picture 12" descr="http://us.123rf.com/400wm/400/400/copacool/copacool1207/copacool120700147/14551649-bicicleta-de-rueda-con-llanta-y-radios-aisladas-sobre-fondo-blanco-vecto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929066"/>
            <a:ext cx="2252768" cy="2241504"/>
          </a:xfrm>
          <a:prstGeom prst="rect">
            <a:avLst/>
          </a:prstGeom>
          <a:noFill/>
        </p:spPr>
      </p:pic>
      <p:pic>
        <p:nvPicPr>
          <p:cNvPr id="3086" name="Picture 14" descr="http://t0.gstatic.com/images?q=tbn:ANd9GcSgbrHD7rGAJ7gr2tO697JVYJ4G-BhjY4irnU9qUuZKouGmFmp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2285992"/>
            <a:ext cx="30765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c05.deviantart.net/fs71/i/2011/084/f/f/circulos_de_colores_by_doremi99-d3cgj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31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467545" y="404663"/>
            <a:ext cx="8190672" cy="5946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571472" y="857232"/>
            <a:ext cx="7143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Rectangulo</a:t>
            </a:r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   </a:t>
            </a:r>
            <a:endParaRPr lang="es-ES" sz="6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SkinnyCapKick" pitchFamily="2" charset="0"/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  <p:pic>
        <p:nvPicPr>
          <p:cNvPr id="7" name="Picture 12" descr="http://3.bp.blogspot.com/-1cF_U0fmQS8/TonyKC4NdwI/AAAAAAAADI0/arPZ5BYJ79A/s1600/Ge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857520" cy="1857388"/>
          </a:xfrm>
          <a:prstGeom prst="rect">
            <a:avLst/>
          </a:prstGeom>
          <a:noFill/>
        </p:spPr>
      </p:pic>
      <p:sp>
        <p:nvSpPr>
          <p:cNvPr id="2050" name="AutoShape 2" descr="data:image/jpeg;base64,/9j/4AAQSkZJRgABAQAAAQABAAD/2wCEAAkGBhIQEA8UEhQVFREPDxAUEBQVEhQSFA8VFBAVFBQQFBUXHCYeFxkjGRQUHy8gIygpLCwsFR4xNTAqNSYrLCkBCQoKDgwOFw8PGSklHCQtMCkpKSopLCwsKSwsLCwsLCwsKSwsLSkpKSksKSwpKSwpKSwsKSksLCkpLCkpKSkpKf/AABEIALcBEwMBIgACEQEDEQH/xAAcAAEAAQUBAQAAAAAAAAAAAAAABwECBAUGAwj/xABFEAACAQIBBwYKCQMCBwAAAAAAAQIDEQQFBhIhMVGRByJBYXGhEzJScoGxssHR8CMzQmJzkqKz4SQlYzXCFBU0dILS4v/EABoBAQADAQEBAAAAAAAAAAAAAAACAwUBBAb/xAAuEQEAAgEDAQYFAwUAAAAAAAAAAQIDBBExQRIhMjNRcSNSYYHwIpHBBRRCobH/2gAMAwEAAhEDEQA/AJxAAAFGzxqY2nHxpxXbJI5vA9wa6pl/Dx21Y+i8vUYtTO3DrY5Psg/fYjOSscylFZno3YOaqZ7Q+zTk+2UV8TFq57z+zTiu1t/AhOekdUoxW9HXg4WrnhiHs0Y9kfiYlXOHES21ZLstH1IhOponGCyRCypiIx2yS7WkRjWx9SXjTm+2cn3XPFz9LK51XpCcaf6pKq5aoR21Yfmv6i/DZUpVPEqRfUpK/DaRj4QeFI/3U+jv9vHqlkEY4bLdan4lSSW5u64O6Nvhs+KsfHjGa3rmv3otjVV69yucFo4duDnsLntQl42lB9a0lxibfDZSpVfEqRl1KSvw2l9clbcSqmto5hlAoVJogAAAAAAAAAAAAAAAAAAAADR55ZRqYfB1qlOWjOOhZ2TtepFPU9Wxkd0s+8TL6ycn1wlo92zvO75Q/wDTq/bS/diQ/hqTnPRiry0XKy3LaZGty3pkiKz0aWlx1tSZtHV1scsqrbnu+6TafeehyUqUo6pKz3PUzIoY2UNkn2PZ8DzRqfmhfOn+V02kyxy6jV0ctP7S9KM2ljoS6de56i6uStuJVTS1eXu2W3e/59JVtFrkT2RUb+dhTS+dhRlH87iIORSUyli2UmcTVTDZ5OS7CpwXaQcy3SKNnHV3hSumeVwwNphMv16Xi1ZWXQ3pLhK5ucLn9VX1kIy61eD96OR0hpFlctq8ShbHWeYSPhM98PO2lpQf3o3XGNzcYbKVKr4k4y7JJvgRCqhdGprutpfXVWjmFM6eOiZCpFeFzixFO2jVlbdLnLhI3OFz+qL6yEZdcbwfvRfXVUnlTOC0cO7BzuEz4w8/G0oP70brjG5uMNlKlV8SpGXZJN8NpfW9bcSqmsxzDKBS5UmiAAAAAAAAAADmeUOVsn1/OpfuxItzdd8VJ/4X0W6USlyiP+31vPo/uxIuzZ14iq10Ul7SMbW+dHs09N5M+6S82MBCrCsqkIzjzFaUU1se8syjycYed3ScqTfQudDg9a4mfmdD6Kb31PVFG/sezFhpfFHah47ZbVvPZlFOUMwcVRu4xVSO+m9fpg9fC5oJYeUW1JNNbU1ovgydbGNjcmUqytVpxmvvK7XY9qKMn9OrPfSXoprbf5QhaFWUdja7dnwMmGUX0r0rUd1lDk7pSu6M3Tfkvnw7NetcTl8fmZiaN3oacV9qm9LjHb3Hjthz4und+70Vy4sjEp4yL2P3HppGtlTs9dr9KatbtRdCo1svbqd1wI1z+qU4vRnPWWvqPCGJfb3Mu8PF/wA6u8ui9ZVzSYXtlLIX4FspEiFdZa5bwn1lrqM46rpFLjSTLbbjjq4L5+UWXfSDg9CmkW39I0jhsvUi5TPK5XS+dg3HqpFyfT07zx0yq6ju7mza4XOHEU/Fqytub0lwlc3WEz+qq3hIRkt6vB+9HJXZVSLa5b14lCcdbcwkTC58YeXjaUH1rSXGJuMLlSjV8SpGXUpK/DaRMpF6L66q0cqZ08dEwXKkWYXLdel4tSaW5vSXCVzcYTPusvHjGa3q8X3au4vrqqzyqnT2jh3YObw+fNB+OpU+tpSXFfA3GAyrRrpulUjNRtfRd9G+y+4urkrbiVM0tXmGYACxFy/KM7ZPrefR/diRlmx9ZW8yPVtZJfKZ/p1X8Sj+7EjTNVc6s+qHrZj63zY9mnpvJn3S3mnH+mXXOb77e43RrM2oWwtLrTfGTNmaeKNqV9mdfxSAAtRClioAwcoZGo1/racZdbVpLsktZy+UeTeDu6FRxfkz50fzLWu87YFN8GPJ4oWUy3p4ZRLlHNXE0budNyivtQ567ta9KNRfra19pOFjXZQzfw9f6ynFvylzZfmWs8OT+n/JP7vXTWfNCIou3V1rpLlN70+5m9zkzfjh6yhTbacIy52tpuTVrrsNV/y+q6aqeDk6UnJKai2ua2nrWzWjPmt6TNfR64tS0RLHc9+r1cR2Msgtuv0PWVdLpt6USjJPUmvoq+tcNRT53FE30PXufxQ0t69K1ru+BOLxKOy7Sa+fgNJFqaexlHJ7ju4utfcV1nnddnaPC9d+znDcelvlfALV82LJV7a2mlvdor9TMHEZw0Y6nOH5tJ8Io5vE8O9mWyKpfO00E86Kf2VUk/uw0U/zMrHH4qrbweFqO+xycrfpSQ7/AEOy6DSt09/xLf8Ai4b+F36jUU8gZSqdFOkr7o3XG7MmnmFiaivVxLtfZHS91kc3+sOfpjqzJ4+C26vOtH1swK+dVGGrTj6G5+yjZYfkwwyu5ynNre0r6jaUM0sJTjzaUbq2t3frG8fn5Lnaq4upnjfVCFSXZBL2n7iix2PrfV0J69jnKSXckSNhcnxSfg6fTsjDq6kUm7SlF6pQcdKL2xurq/oOTPXb/p246IoyjXxtKejW0actFO0Upans1u5KHIrWlKGJ0npSvT19L1yON5QIf1MPvUY90pI6zkUf/VL7sPaZ6NPMTkr3fmzufvwzP5ylQAGyx3K8pf8Ap9T8Sj+4iNc1nrxHnQXcySeUt/2+p+LR/cRGuar1Yj8VL9Jj6zzfs0tP5M+6aMiwth6K/wAce9XM08cHC1Omt0Ir9KPY1qxtEQzp5AAScAAAAAAAMDgM8p/1fZSpeubN/mRG2T8N96EpfmnJ+85fPepbE1n5NKPdTb951ma8NDBYOO7DUr+mCfvM/D515erJ5VXtlDN3DV76dOOk/tR5suKObx3J1tdCp/41P/ZfA7KJ6RR6b4Md+YVVy3rxKJsdkDEUL+EpS0fKS048Vs9JrHZ70Tfomryjm1hq99OnG7+1Hmy4rb6Tx30PyT+7011fzQiGdK+2z61qZq8Zi60ZONOnKpK+zSlzVqs3Y6PLWCjQxFamtK1Odot21rU07+ktzapt4mslznKmrJa2+dEz5iYnZ7O1G3ac7DJmUqjuqUKd+mSV/wBT9xm08zcbUt4TE2v0RbXspElwyHWlbmW85pGXSzXm7aU4q25N/A9FcWSeK/6eec8R1RlR5NKN/pak5vp17eNzd4fMbB0tlJPZ4zcv4O9p5r0/tSk+EUZlPI1GP2E+28vWXRpck8yqnUQ4yhkylT1QpxWrVoxXuM6GTqstHRhLhZbOs7CFGK2JLsVi6xbGhjrKqc89HL083qrvfRjdra/gZNHNfU1Ke1/Zj8Tf2Kl1dJjjohOW0tXSzepLbpSvtvL4GVSyZSjshHhf1mUC6uKleIhCbTPMrVFI4LL8NHHYj79OhPucX6jvmcVndC2MpvonhWvTCp/9Hm1kfDW4J/UjzlAp3q0HvpyXCf8AJ0PIu/pMUv8AHB/qNFygU7/8M/xF7LN3yNO1fEr/ABLunE8Gnn4lWhl8iUtAA3GQ5PlNV8n1PxaPtojjNCHNmt+It6kSNynP+3z/ABaPtnAZi07uC8rFL2omTq4+LH2aODyZ900xdvQXaR4aRfFmrDPeoKRKnXAAAAAAKMqAOLzkzOr4qtWlGVOMakEk5OTa5ijsS7ek6rBYPwdOnDyKcI9ujFK/cZQKq4q1mbR1TtebRET0WqBckAWoBRlSjAivPeOjjq+rU1TafbBGJmXNLKEbdMY+1E2XKJC2MT8qjB8HJe40ma1a2UaXXH1S/gwsndmn3/lq178X2TRYWKg3WUAAAAAAAAAACjOTz3h9JhJfjQ4wUv8AadYznM9qf0VCXk4iP6oyiefUxvissxTteEa58wvToPdUffH+DZ8kE0sVXj0ug36NOJg55xTw8Pu1YeqSMjklssfU68LP9yBkafzatO/fglMIAN9kNFnjkOWMwsqUJKMnKElpXs9F3s7bO05bM7MfE4eVOVVQioVXJpT0m92xWJFsLFF8Fb2i08ra5bVr2Y4ecaZeolwL1QAAAAAAAAAAAAAAAAAAI55TaX01CW+lJb9k/wCTk8gytj8N1qS7bHbcp9PVhZfeqrui/ccPkyf9Vh3ub6NmpmJqO7NLVwd+JOgLYPUuxFxtsoAAAAAAAAAAA0eeVO+Em/InSlwqL4m8NZnJS0sJiF/ik+Gv3FeWN6TH0SpO1oRbndT0sLLqnB/q/kryURayg/8Atqi1+dD4F2ci0sJVtuT4STLOSx2x8euhU9SMPDPxa+7VnybJlAB9AyAAAAAAAAAAAAAAAAAAAAAAKMqUYHHcplK+GpPya9vzQl8COMG7V8P569ZKXKFTvgpPyatJ/q0f9xFtOX0lF7pr1oxtZG2Rp6ad8adMO7wh5sfUepj4GV6VJ76cPZRkGvXhmyAAk4AAAAAAAAHhjaelTqLfTmuMWj3KSRyeBEGU05YSrv8ABS7o/wAGNyXz/uFHrpVfYNhjKf0VeO5Vo8NJGn5MZP8A5hhvMqrjTZgYu7LX3a3OKycQAfQMkAAAAAAAAAAAAAAAAAAAAAAABos9aWlgMT1RjL8s4v3EOzqWnT3+Ej60TdnFS0sJiVvoVO6LZBeLm7R1bJxfeZOuj9cT9GjpPDMJ4yRK9Cj+HH1Gaa7IMr4aj5nvZsTTx99Y9ngtzIACaIAAAAAAAAUZUowIyyrC1bFx3Vqv6ud7zmuTOr/cMMn/AJF+iR1+clLRxeI+/oS4wS9xxnJ/TcMp0F0eFqrukYW22b7/AMtWnfit7fwna4LNIobrLeoADgAAAAAAAAAAAAAAAAAAAAA8MbT0qVSPlU5rjFogPGxtH0r1n0EyAMqwcXVj5NSS4TsZmvjwy9+j6wmrNed8JR81+0zbGizLnfBUex/H3m9Pdh8FfZ47+KQAFqAAAAAAAAAUZUAcnnBm7WrYnTgloSpxTbklZxb6OxnNZDzCxeGyjTqSjF0lWnPTjNWSd9TTs769xKIseadLSbdrrvuurntWOz9nn4MHoD0qQAAAAAAAAAAAAAAAAAAAAAAAFGQVnVSUa+LWxqvU9u/vJ1ZCOfcdHG4xffvxhFmfrvDE/V7NH4pSTyf1b4Gl8/ZidFpHI8nFW+Bh2/7UvcdSmenBPw6+yjLH65eykXJnnFF6ReqXAAAAAAAAAAAAAAAAAAAAAAAAAAAAAAAAAAAAAAAAM0uXs0sNjU/Cw59rKpHmzXp6ex3KAjasWjaXYmYneGXkfI0MLQpUad9ClHRi5O8nrbu36TOUADsRt3EzurYqAdc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www.hogartotal.com/wp-content/uploads/2010/07/como-hacer-una-mesa-de-made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357694"/>
            <a:ext cx="2357424" cy="1571616"/>
          </a:xfrm>
          <a:prstGeom prst="rect">
            <a:avLst/>
          </a:prstGeom>
          <a:noFill/>
        </p:spPr>
      </p:pic>
      <p:pic>
        <p:nvPicPr>
          <p:cNvPr id="2054" name="Picture 6" descr="http://1.bp.blogspot.com/_ft7c9P2_SXI/TOvVNZ3O4KI/AAAAAAAABWs/wk0IHkB6U9c/s1600/Rectangular-Nacer-Rojo%2Bquemado-Mide%2B82%2Bx%2B204%2Bcm.%2BNov.%2B2010%252C%2BNo.2.jpg"/>
          <p:cNvPicPr>
            <a:picLocks noChangeAspect="1" noChangeArrowheads="1"/>
          </p:cNvPicPr>
          <p:nvPr/>
        </p:nvPicPr>
        <p:blipFill>
          <a:blip r:embed="rId6"/>
          <a:srcRect l="27096"/>
          <a:stretch>
            <a:fillRect/>
          </a:stretch>
        </p:blipFill>
        <p:spPr bwMode="auto">
          <a:xfrm>
            <a:off x="714348" y="1857364"/>
            <a:ext cx="2114318" cy="3857652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QSEhQUEhQVFRQUFBQVFRgUFBcVFBQUFxQXFxcXFBQYHCggGBolGxcVITEhJSkrLi4uFx8zODMsNygtLisBCgoKDg0OFBAQFC0cHCQtMCssLSwrLCwrLCwtLCwsLCwsLTcsLCwsLCwsLCwsLCwsLCwsLCwsLCwsLCwsLCwsLP/AABEIAOEA4QMBEQACEQEDEQH/xAAcAAEBAAIDAQEAAAAAAAAAAAAAAQIEAwUHBgj/xABJEAACAQIBBgcKCwYHAQAAAAAAAQIDEQQFBhIhMVEHE0FxgZGhQlNhcoKSorGywRQiIzJDUmJjc9HSFhczk7PCNESD0+Hw8RX/xAAaAQEBAAMBAQAAAAAAAAAAAAAAAQIDBAUG/8QANhEBAAEDAQMJCAEEAwEAAAAAAAECAxEEBTFREhMhMkFSkaGxFBUiQmFxgeHRNFNi8UPB8CP/2gAMAwEAAhEDEQA/APcQAAAAAAAAAAAAAAAAAAAAAAAAAAAAAAAAAAAAAAAAAAAAAAAAAAAAAAAAAAAAAAAAAAAAAAAAAAAAAAAAAAAAAAAAAAAAAAAAAAAAAAAAAAAAAAAAAAAAAAAAAAAAAAAAAAAAAAAAAAAAAAAAAAAAAAAAAAAAAAAAAAAAAAAAAAAAAAAAAAAAAAAAAAAAAAAAAAAAAAAAAARgfK5x55ww1R0oQdSoraXxtGMbq6TfK7WdkuU03L0UziIy9HSbPqvU8uqrkx5tLCcI9H6enOl4U1Uj0tWsYU6iO2G65se5HTRXE+X6fT5Ny7h66+SrQnfkvaXmvX2G+mumrdLz7umu2uvRMOxuZNBcAAAAAAAAAAAAAAAAAAAAEuBjUqqKvJpJbW3ZLnbJM4WImeiIdVUzpwkZaLxFO/LZ3iueS1LrMOdo3ZdMaLUTGYty7WnUUknFppq6ad01vT5TY5piYnEswgBGB4tnzU4vHYiLT+M4zTSvqdOHJznDdj45fVaD4tPbn8ebpMLgVO8pcdbe5KHmrRNeXZMtiORKN/iuqn+Ikl1RJ+DnK+LusJWrUV8jja8bckrVafRCVjKLlUbpc1yxaude1E+Uu9w2dmJilpVaU/GoNN+bUSXUbIv1OKrZtmd0TH5/TfjnlV+pSlzynT90jL2ieDTOy6e9Ph/pzLPSWr5Gn/Pl/tF9p+jH3VHf8v2PPV8tOC/1G/7EPafoe6v8/L9sI57u/wDDh58k/ZHtP0PdX+fl+3NHPVctJfzH6tAe0/RPdU9/y/bmjnnT72+iS99jKNRHBrnZdzvQ56Wd1J7YVI8/Fv2ZsvP0tdWzb0bsS2YZy4d9215MvcjLnqOLXOhvx8rk/aDD989Cf6S87RxY+yXu4PODD/X9Cf6RztHE9jvdxVl+h9f0Z/pHO0cU9kvdxVl2h3xebL8hztHE9kvdyWSy1Q75Ht/IvOUcU9lvdxf/ALNDvke38hzlPE9mvdyWvVzkw8XbSk39mnNrztG3aSbtEdrOnRXqvl82jiM8aUdkJPxnFLsb9RhOopb6dmXZ3zEOrxOfEn8yMI86lU9Tia51M9kOmjZMfNVny/l1WIz0xC+ki39mkorqbk+0w5+t007Ms8J8XQZVy1VxLXGzclHZHVo336KVm/CYVV1Vb3ZZ01uz1Ix6tFVjFuw+54Ksa28TR7mEoziuSLlFOVudu/WdOnnfDxNsWojkV9s9D0I6nigBgea8ImCccVCrZaNWnoXexTg72fPF9jOS/T8WXv7LuxNqqjtic/iXy0qa2ylfwI53qRLh09yDJVVBgVRgwzVdgwnHPeDDHjQKqoMKqoMHHsiYZLEPeUwyjiHvIYZfC3vKnJZLGS3g5MJLGS/5Iclj8Ke9g5KfDHvC8keLlvZTkwnwuW9g5MOKWIe8LiE41gw4qjuFcVwrlg107UEfe8E2Gejiar7qq4LyG/c4nVp43y8PbFfTbo+mfF6CdLxQAB85n/RjLBz0tqnS0Hum6kYp+k+hs1Xsch3bOmqNRTj65+2HleNq3luW44X0tLXuGUFwqoA5ANIBpANICOYUTCLpAXTAqmA0wYHNALgY6QGMpANMCOQVjfWBncDCSAsHr5mB6twZYfRwEH3ydWfpuKfSo36TtsR8D5natWdTMcIiPL9vrDc84AAfMcI/+ClbvtD+rE03+o9DZf8AUR9p9Hl+JWtu3LqOJ9FS15MrNgRVbCoAYRWBGwJcKXAtwCYC4QuFS4GWkBLhGNwpcCXAMCgZNAYVE9CbXJFvqV7kI3w9uzRw/F4LDR3UYPrWl7z0bcYph8jrKuVfuT9ZduZuYAAfN8IlO+T69tsVCS541Is1XupLu2dONTR+Y8nl2MWtnC+kpabYZsWFEFACYRLgAqXAIIBRMItwFwIFAI5ALgS4FbAoFuBlcDkn/Cq/hVPYZEjrU/d7XmxW08Hhpb6FL2Eejbn4YfIaqnk3rlP1n1dmZtAAA6fO+lpYLEr7io/Ni5e4wuR8MunRzjUW/vDx5z0oQb2uEZPpRwPqd0zDXkyM2LCoFAIEGwImFGwiXCrcIXAXAXAXAlwqXCKmBEwFwrIAgM0BsT1Uar3Uqj9BkYfND2bNSFsFhl9xS9hHo2+pD5TWTm/cn6z6u1M3MAAOnzvlbBYn8CouuLRhc6sunR/1Fv7x6vIKrtGKX1I+yjgfURvakgzhhciwgVQIBGBAqMIqYAAgKBGwFwhcKjYC4C5QQGVyCphWUQN5U9KnUj9anOPXFoNcziYex5szvg8M/uKXsI9C31YfJ6qMXrkfWfV2Zm0AADpc85WwOJ/Bn6jXd6kunRf1Fv7w8hqxtGKe1RiuxHC+ojfLUkGbAKlyBpBUuBGwJcBcCAW4BMBcBcqFwJpALhS4C4C4BMDNMgziwOwwMtdujrI117nq+YtbSwOH130YOD54ScP7T0LU5oh8zr6caiv758el3xscYAA+ez/nbJ+I3ygorwuU4xS62a70/BLs2fGdTb+//TyfGvWcL6alpsMmIVi2Bi2FLgYtgLgS4BMItwJcA5ALgRsCXAtwpcAmBWwLGQFuFckGBu4SVmiMKtz03g5q/IVKfe60mvFqJTXa5LoOzTz8Mw+d2pT/APWKuMenQ+uN7zQAB8hwm4tQwsIctWvRil4IzU36kab8/Dh6WyqOVemrhE/w8yxL1nG+gpajYZuNsCXCoES4CTBli2BGwImULkBMoXIAQuAuVUbIKFLlDSICYVncDJSCNnDy1kJehcHGKtWqQfd0oyXPTm1LsqROjTz0zDxNq0fBTVwnHj/p6EdbxACMDyzhPxXGYqFO+qhBS8ubv7KRyX5zVjg+h2VRybVVXGfR8fiamyxpenDg0iKxQFaAWAjQTLCRUQGUC5LBMhBEiplWRWLZRSAimUkFW4MowCCskvWQyzggZCmWdKZJV9Jm7lLiMThqjfxeM4uXi1ItXfgTSfQZWqsVRLk1drnLNdPbjPh0vaD0HygBGB4jnrUbyjiHfUnFdUUl6mcFzr1PqtFERprf/u10cjF1wRIiBVYYyrRUSwHHJAWwQ0QI4hEcQuSMQmRoplg0DLJEZZRhFewKiAgTKpWC5JBXKnYKwWthB6gu5saelHQfK12XJhYnE5e9ZEqOWHoylrk6VNt724JtnoUdWHx9+Ii7XEbsz6t4yakYHhOd2vG4m/fZLqbt2WOC51pfW6TosW/s6Z6t5i6HLTIxyTqJbWl/3cFiJllSpVJ66dKpUX2ISeosQxqqpjfVEfeW3HI2LcdJYTEW/CnfoVrsy5NXCWrn7Occ5HjBRyFjZPVg63lQlD2ooRRVPZJOosU77seOfRvUsyMoy18RGPjVIe6RlFqvg01a/TR8+fxLkeYOUUr8XTfgVSN/at2jmq+DD3jpu9Pg4FmJlN/RQXlw/WOar4L7w03enwbEeDvKO6iueX5Nl5mvgxnaWm4z4J+7nKP3Pnoc1We8dNxnwcVXg/yku4pvxZw98kTmq+CxtHS8Z8GlWzOyjT24ecuZqXstk5FfdbI1emq/5HXVsnYqD+PhqseenNeuKMZie2G6K7U7rkT+Ya0+NW2lLt/IjZinvR4oq0lthLsGTk/Vz4elWm7Qo1ZPdGDl2JF39jGZpjfVEfmHY/sxlBq8cJUs960X1OzXUZcirutM6rTx0c7DhqZGxkPnYPEX8FKcl1qNiTTVHZK03rNW65Hi4ZYPELbhq656U0u2JMTwZ8u3/cjxhrVKko/OpzjzpR9bI2UxndMT+XFHFt8ll4b/APg6Gc0zwc1OurbUXDHDJSTCOentVtb2JLa29SS8LdkYsn6ByXh3To04PbCnCL8mKXuPRpjERD467Vyq6quMtsrAYHwed+YUsTWlXoVIwnNLTjO+g2lbSTSbTt4DRXZzOYl6uj2jFqiKLkZiN0w+a/dpjG/n0V5bt/TbNXMVu73tp+E+X8u6ydwXr/MV2/s0ko+m9vUZxp+MuW5tf+3R4/w+syVmrhMPrp0YaS7qXx5X3pyvbosbqbdNO6Hn3dZfu9aufSHdJGbmLALAWwCwCwAABLALALAWwE0QFgFgKAAxlBPU0nz6xgicOqxubGErX4zD0m3yqCjLzo2ZhNFM74b6NTeo6tcw+exfBhg5O8HVp+CM1JddROXaYTYp7Oh2UbWvxvxP4/h0+N4K5fQ4hc1SLXpJv1GE6eeyXTRtiPnt+Eu2za4PY0JQq16nGVINSUYq1PSWxu+uVnr5DOiziczLm1O06rlM00U4ifF90bnm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http://www.lallimona.com/botigaonline/972-2486-thickbox/cojin-living-rojo-rectangular-25x45.jpg"/>
          <p:cNvPicPr>
            <a:picLocks noChangeAspect="1" noChangeArrowheads="1"/>
          </p:cNvPicPr>
          <p:nvPr/>
        </p:nvPicPr>
        <p:blipFill>
          <a:blip r:embed="rId7"/>
          <a:srcRect t="18750" b="22499"/>
          <a:stretch>
            <a:fillRect/>
          </a:stretch>
        </p:blipFill>
        <p:spPr bwMode="auto">
          <a:xfrm>
            <a:off x="3214678" y="2000240"/>
            <a:ext cx="3214670" cy="1888632"/>
          </a:xfrm>
          <a:prstGeom prst="rect">
            <a:avLst/>
          </a:prstGeom>
          <a:noFill/>
        </p:spPr>
      </p:pic>
      <p:pic>
        <p:nvPicPr>
          <p:cNvPr id="12" name="Picture 2" descr="http://turankeo.com/wp-content/uploads/2012/10/Rosita-fresita-juegos.gif"/>
          <p:cNvPicPr>
            <a:picLocks noChangeAspect="1" noChangeArrowheads="1"/>
          </p:cNvPicPr>
          <p:nvPr/>
        </p:nvPicPr>
        <p:blipFill>
          <a:blip r:embed="rId8"/>
          <a:srcRect l="40000"/>
          <a:stretch>
            <a:fillRect/>
          </a:stretch>
        </p:blipFill>
        <p:spPr bwMode="auto">
          <a:xfrm flipH="1">
            <a:off x="6572264" y="1857364"/>
            <a:ext cx="178599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MM6DvF1UPC0/T1Uj1WSXUHI/AAAAAAAABV4/DrvY5YjSnAM/s1600/fondo4.png"/>
          <p:cNvPicPr>
            <a:picLocks noChangeAspect="1" noChangeArrowheads="1"/>
          </p:cNvPicPr>
          <p:nvPr/>
        </p:nvPicPr>
        <p:blipFill>
          <a:blip r:embed="rId2"/>
          <a:srcRect l="12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 redondeado"/>
          <p:cNvSpPr/>
          <p:nvPr/>
        </p:nvSpPr>
        <p:spPr>
          <a:xfrm>
            <a:off x="500034" y="285728"/>
            <a:ext cx="8286808" cy="61436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2" descr="http://www.fotos-top.com/items/rosita-fresita-23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2619344" cy="2378648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/>
        </p:nvGrpSpPr>
        <p:grpSpPr>
          <a:xfrm>
            <a:off x="1142976" y="928670"/>
            <a:ext cx="3643338" cy="1357322"/>
            <a:chOff x="1142976" y="928670"/>
            <a:chExt cx="3643338" cy="1357322"/>
          </a:xfrm>
        </p:grpSpPr>
        <p:sp>
          <p:nvSpPr>
            <p:cNvPr id="5" name="4 Rectángulo redondeado"/>
            <p:cNvSpPr/>
            <p:nvPr/>
          </p:nvSpPr>
          <p:spPr>
            <a:xfrm>
              <a:off x="1142976" y="928670"/>
              <a:ext cx="3643338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285852" y="1214422"/>
              <a:ext cx="34523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hlinkClick r:id="rId4" action="ppaction://hlinksldjump"/>
                </a:rPr>
                <a:t>Actividad 1</a:t>
              </a:r>
              <a:endParaRPr lang="es-ES" sz="44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4857752" y="2643182"/>
            <a:ext cx="3643338" cy="1357322"/>
            <a:chOff x="4857752" y="2643182"/>
            <a:chExt cx="3643338" cy="1357322"/>
          </a:xfrm>
        </p:grpSpPr>
        <p:sp>
          <p:nvSpPr>
            <p:cNvPr id="6" name="5 Rectángulo redondeado"/>
            <p:cNvSpPr/>
            <p:nvPr/>
          </p:nvSpPr>
          <p:spPr>
            <a:xfrm>
              <a:off x="4857752" y="2643182"/>
              <a:ext cx="3643338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000628" y="2928934"/>
              <a:ext cx="34523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hlinkClick r:id="rId5" action="ppaction://hlinksldjump"/>
                </a:rPr>
                <a:t>Actividad 2</a:t>
              </a:r>
              <a:endParaRPr lang="es-ES" sz="44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786182" y="4714884"/>
            <a:ext cx="3643338" cy="1357322"/>
            <a:chOff x="3786182" y="4714884"/>
            <a:chExt cx="3643338" cy="1357322"/>
          </a:xfrm>
        </p:grpSpPr>
        <p:sp>
          <p:nvSpPr>
            <p:cNvPr id="7" name="6 Rectángulo redondeado"/>
            <p:cNvSpPr/>
            <p:nvPr/>
          </p:nvSpPr>
          <p:spPr>
            <a:xfrm>
              <a:off x="3786182" y="4714884"/>
              <a:ext cx="3643338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929058" y="5072074"/>
              <a:ext cx="34523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hlinkClick r:id="rId6" action="ppaction://hlinksldjump"/>
                </a:rPr>
                <a:t>Actividad 3</a:t>
              </a:r>
              <a:endParaRPr lang="es-ES" sz="44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4" name="13 Elipse">
            <a:hlinkClick r:id="rId7" action="ppaction://hlinksldjump"/>
          </p:cNvPr>
          <p:cNvSpPr/>
          <p:nvPr/>
        </p:nvSpPr>
        <p:spPr>
          <a:xfrm>
            <a:off x="7367988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entury Gothic" pitchFamily="34" charset="0"/>
              </a:rPr>
              <a:t>FINALIZAR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785794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SkinnyCapKick" pitchFamily="2" charset="0"/>
              </a:rPr>
              <a:t>Cuadrado?</a:t>
            </a:r>
            <a:endParaRPr lang="es-ES" sz="66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SkinnyCapKick" pitchFamily="2" charset="0"/>
            </a:endParaRPr>
          </a:p>
        </p:txBody>
      </p:sp>
      <p:pic>
        <p:nvPicPr>
          <p:cNvPr id="3" name="Picture 6" descr="C:\Users\usuario\Downloads\images (8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9036" t="22277" r="9638"/>
          <a:stretch>
            <a:fillRect/>
          </a:stretch>
        </p:blipFill>
        <p:spPr bwMode="auto">
          <a:xfrm>
            <a:off x="857224" y="2000240"/>
            <a:ext cx="1928826" cy="1495422"/>
          </a:xfrm>
          <a:prstGeom prst="rect">
            <a:avLst/>
          </a:prstGeom>
          <a:noFill/>
        </p:spPr>
      </p:pic>
      <p:pic>
        <p:nvPicPr>
          <p:cNvPr id="4" name="Picture 7" descr="C:\Users\usuario\Downloads\images (5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18072" t="22277" r="18674"/>
          <a:stretch>
            <a:fillRect/>
          </a:stretch>
        </p:blipFill>
        <p:spPr bwMode="auto">
          <a:xfrm>
            <a:off x="3571184" y="2071678"/>
            <a:ext cx="1715196" cy="1709736"/>
          </a:xfrm>
          <a:prstGeom prst="rect">
            <a:avLst/>
          </a:prstGeom>
          <a:noFill/>
        </p:spPr>
      </p:pic>
      <p:pic>
        <p:nvPicPr>
          <p:cNvPr id="5" name="Picture 8" descr="C:\Users\usuario\Downloads\images (6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6024" t="22277" r="15662"/>
          <a:stretch>
            <a:fillRect/>
          </a:stretch>
        </p:blipFill>
        <p:spPr bwMode="auto">
          <a:xfrm>
            <a:off x="6215074" y="2000240"/>
            <a:ext cx="2071702" cy="1667971"/>
          </a:xfrm>
          <a:prstGeom prst="rect">
            <a:avLst/>
          </a:prstGeom>
          <a:noFill/>
        </p:spPr>
      </p:pic>
      <p:pic>
        <p:nvPicPr>
          <p:cNvPr id="6" name="Picture 9" descr="C:\Users\usuario\Downloads\images (7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l="9036" t="22277" r="9638"/>
          <a:stretch>
            <a:fillRect/>
          </a:stretch>
        </p:blipFill>
        <p:spPr bwMode="auto">
          <a:xfrm>
            <a:off x="857224" y="4357694"/>
            <a:ext cx="1928826" cy="1495422"/>
          </a:xfrm>
          <a:prstGeom prst="rect">
            <a:avLst/>
          </a:prstGeom>
          <a:noFill/>
        </p:spPr>
      </p:pic>
      <p:pic>
        <p:nvPicPr>
          <p:cNvPr id="7" name="Picture 12" descr="http://3.bp.blogspot.com/-1cF_U0fmQS8/TonyKC4NdwI/AAAAAAAADI0/arPZ5BYJ79A/s1600/Geo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5000" t="26923" r="5000"/>
          <a:stretch>
            <a:fillRect/>
          </a:stretch>
        </p:blipFill>
        <p:spPr bwMode="auto">
          <a:xfrm>
            <a:off x="3857620" y="4357694"/>
            <a:ext cx="2571768" cy="1357322"/>
          </a:xfrm>
          <a:prstGeom prst="rect">
            <a:avLst/>
          </a:prstGeom>
          <a:noFill/>
        </p:spPr>
      </p:pic>
      <p:pic>
        <p:nvPicPr>
          <p:cNvPr id="8" name="Picture 2" descr="http://www.fotos-top.com/items/rosita-fresita-2364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143380"/>
            <a:ext cx="2143140" cy="2245055"/>
          </a:xfrm>
          <a:prstGeom prst="rect">
            <a:avLst/>
          </a:prstGeom>
          <a:noFill/>
        </p:spPr>
      </p:pic>
      <p:sp>
        <p:nvSpPr>
          <p:cNvPr id="9" name="8 Elipse">
            <a:hlinkClick r:id="rId10" action="ppaction://hlinksldjump"/>
          </p:cNvPr>
          <p:cNvSpPr/>
          <p:nvPr/>
        </p:nvSpPr>
        <p:spPr>
          <a:xfrm>
            <a:off x="179512" y="5801375"/>
            <a:ext cx="1776012" cy="1056625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entury Gothic" pitchFamily="34" charset="0"/>
              </a:rPr>
              <a:t>Regresar</a:t>
            </a:r>
            <a:r>
              <a:rPr lang="es-MX" sz="1400" b="1" dirty="0" smtClean="0"/>
              <a:t> </a:t>
            </a:r>
            <a:endParaRPr lang="es-MX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49</Words>
  <Application>Microsoft Office PowerPoint</Application>
  <PresentationFormat>Presentación en pantalla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54</cp:revision>
  <dcterms:created xsi:type="dcterms:W3CDTF">2013-04-06T13:32:59Z</dcterms:created>
  <dcterms:modified xsi:type="dcterms:W3CDTF">2013-04-09T01:41:05Z</dcterms:modified>
</cp:coreProperties>
</file>