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3" r:id="rId4"/>
    <p:sldId id="264" r:id="rId5"/>
    <p:sldId id="259" r:id="rId6"/>
    <p:sldId id="261" r:id="rId7"/>
    <p:sldId id="260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147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3976-53A1-4E1F-93C4-E1FD31A2332E}" type="datetimeFigureOut">
              <a:rPr lang="es-MX" smtClean="0"/>
              <a:pPr/>
              <a:t>01/04/2013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8196-E8DE-4F69-A529-25DF82A53B0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5007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3976-53A1-4E1F-93C4-E1FD31A2332E}" type="datetimeFigureOut">
              <a:rPr lang="es-MX" smtClean="0"/>
              <a:pPr/>
              <a:t>01/04/2013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8196-E8DE-4F69-A529-25DF82A53B0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7398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3976-53A1-4E1F-93C4-E1FD31A2332E}" type="datetimeFigureOut">
              <a:rPr lang="es-MX" smtClean="0"/>
              <a:pPr/>
              <a:t>01/04/2013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8196-E8DE-4F69-A529-25DF82A53B0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252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3976-53A1-4E1F-93C4-E1FD31A2332E}" type="datetimeFigureOut">
              <a:rPr lang="es-MX" smtClean="0"/>
              <a:pPr/>
              <a:t>01/04/2013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8196-E8DE-4F69-A529-25DF82A53B0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2430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3976-53A1-4E1F-93C4-E1FD31A2332E}" type="datetimeFigureOut">
              <a:rPr lang="es-MX" smtClean="0"/>
              <a:pPr/>
              <a:t>01/04/2013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8196-E8DE-4F69-A529-25DF82A53B0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7002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3976-53A1-4E1F-93C4-E1FD31A2332E}" type="datetimeFigureOut">
              <a:rPr lang="es-MX" smtClean="0"/>
              <a:pPr/>
              <a:t>01/04/2013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8196-E8DE-4F69-A529-25DF82A53B0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6944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3976-53A1-4E1F-93C4-E1FD31A2332E}" type="datetimeFigureOut">
              <a:rPr lang="es-MX" smtClean="0"/>
              <a:pPr/>
              <a:t>01/04/2013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8196-E8DE-4F69-A529-25DF82A53B0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8225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3976-53A1-4E1F-93C4-E1FD31A2332E}" type="datetimeFigureOut">
              <a:rPr lang="es-MX" smtClean="0"/>
              <a:pPr/>
              <a:t>01/04/2013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8196-E8DE-4F69-A529-25DF82A53B0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1983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3976-53A1-4E1F-93C4-E1FD31A2332E}" type="datetimeFigureOut">
              <a:rPr lang="es-MX" smtClean="0"/>
              <a:pPr/>
              <a:t>01/04/2013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8196-E8DE-4F69-A529-25DF82A53B0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1108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3976-53A1-4E1F-93C4-E1FD31A2332E}" type="datetimeFigureOut">
              <a:rPr lang="es-MX" smtClean="0"/>
              <a:pPr/>
              <a:t>01/04/2013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8196-E8DE-4F69-A529-25DF82A53B0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614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3976-53A1-4E1F-93C4-E1FD31A2332E}" type="datetimeFigureOut">
              <a:rPr lang="es-MX" smtClean="0"/>
              <a:pPr/>
              <a:t>01/04/2013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8196-E8DE-4F69-A529-25DF82A53B0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7166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13976-53A1-4E1F-93C4-E1FD31A2332E}" type="datetimeFigureOut">
              <a:rPr lang="es-MX" smtClean="0"/>
              <a:pPr/>
              <a:t>01/04/2013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E8196-E8DE-4F69-A529-25DF82A53B0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305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gif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332656"/>
            <a:ext cx="7204068" cy="5995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680" y="908720"/>
            <a:ext cx="6802462" cy="544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3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Rectángulo"/>
          <p:cNvSpPr/>
          <p:nvPr/>
        </p:nvSpPr>
        <p:spPr>
          <a:xfrm>
            <a:off x="-36512" y="0"/>
            <a:ext cx="9144000" cy="6926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170" name="Picture 2" descr="http://imageshack.us/a/img534/527/pantal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66653">
            <a:off x="1123107" y="37133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42594">
            <a:off x="179512" y="116632"/>
            <a:ext cx="584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34990">
            <a:off x="2101357" y="99850"/>
            <a:ext cx="640692" cy="56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 descr="http://imageshack.us/a/img534/527/pantal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133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506643">
            <a:off x="2980596" y="116632"/>
            <a:ext cx="584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69047">
            <a:off x="4852221" y="77951"/>
            <a:ext cx="640692" cy="56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 descr="http://imageshack.us/a/img534/527/pantal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66653">
            <a:off x="6523707" y="37133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42594">
            <a:off x="5740347" y="116632"/>
            <a:ext cx="584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34990">
            <a:off x="7429949" y="99850"/>
            <a:ext cx="640692" cy="56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506643">
            <a:off x="8315508" y="124123"/>
            <a:ext cx="584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3" name="42 Grupo"/>
          <p:cNvGrpSpPr/>
          <p:nvPr/>
        </p:nvGrpSpPr>
        <p:grpSpPr>
          <a:xfrm>
            <a:off x="0" y="6165304"/>
            <a:ext cx="9144000" cy="757213"/>
            <a:chOff x="0" y="1628800"/>
            <a:chExt cx="9144000" cy="757213"/>
          </a:xfrm>
        </p:grpSpPr>
        <p:sp>
          <p:nvSpPr>
            <p:cNvPr id="26" name="25 Rectángulo"/>
            <p:cNvSpPr/>
            <p:nvPr/>
          </p:nvSpPr>
          <p:spPr>
            <a:xfrm>
              <a:off x="0" y="1628800"/>
              <a:ext cx="9144000" cy="69269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8" name="Picture 2" descr="http://imageshack.us/a/img534/527/pantal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66653">
              <a:off x="1159619" y="1665933"/>
              <a:ext cx="720080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742594">
              <a:off x="216024" y="1745432"/>
              <a:ext cx="584200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934990">
              <a:off x="2137869" y="1728650"/>
              <a:ext cx="640692" cy="566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" name="Picture 2" descr="http://imageshack.us/a/img534/527/pantal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432" y="1665933"/>
              <a:ext cx="720080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20506643">
              <a:off x="3017108" y="1745432"/>
              <a:ext cx="584200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169047">
              <a:off x="4888733" y="1706751"/>
              <a:ext cx="640692" cy="566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742594">
              <a:off x="5776859" y="1745432"/>
              <a:ext cx="584200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11103" y="2636912"/>
            <a:ext cx="2697401" cy="394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CuadroTexto"/>
          <p:cNvSpPr txBox="1"/>
          <p:nvPr/>
        </p:nvSpPr>
        <p:spPr>
          <a:xfrm>
            <a:off x="1043608" y="908720"/>
            <a:ext cx="12241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ken Toys" pitchFamily="2" charset="0"/>
              </a:rPr>
              <a:t>V</a:t>
            </a:r>
            <a:endParaRPr lang="es-MX" sz="1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ken Toys" pitchFamily="2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2123728" y="990888"/>
            <a:ext cx="12241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ken Toys" pitchFamily="2" charset="0"/>
              </a:rPr>
              <a:t>a</a:t>
            </a:r>
            <a:endParaRPr lang="es-MX" sz="1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ken Toys" pitchFamily="2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2987824" y="1062896"/>
            <a:ext cx="12241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ken Toys" pitchFamily="2" charset="0"/>
              </a:rPr>
              <a:t>m</a:t>
            </a:r>
            <a:endParaRPr lang="es-MX" sz="1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ken Toys" pitchFamily="2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4211960" y="990888"/>
            <a:ext cx="12241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ken Toys" pitchFamily="2" charset="0"/>
              </a:rPr>
              <a:t>o</a:t>
            </a:r>
            <a:endParaRPr lang="es-MX" sz="1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ken Toys" pitchFamily="2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4932040" y="990888"/>
            <a:ext cx="12241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ken Toys" pitchFamily="2" charset="0"/>
              </a:rPr>
              <a:t>s</a:t>
            </a:r>
            <a:endParaRPr lang="es-MX" sz="1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ken Toys" pitchFamily="2" charset="0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2843808" y="2143016"/>
            <a:ext cx="12241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ken Toys" pitchFamily="2" charset="0"/>
              </a:rPr>
              <a:t>a</a:t>
            </a:r>
            <a:endParaRPr lang="es-MX" sz="1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ken Toys" pitchFamily="2" charset="0"/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971600" y="3439160"/>
            <a:ext cx="12241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ken Toys" pitchFamily="2" charset="0"/>
              </a:rPr>
              <a:t>C</a:t>
            </a:r>
            <a:endParaRPr lang="es-MX" sz="1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ken Toys" pitchFamily="2" charset="0"/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2051720" y="3511168"/>
            <a:ext cx="12241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ken Toys" pitchFamily="2" charset="0"/>
              </a:rPr>
              <a:t>o</a:t>
            </a:r>
            <a:endParaRPr lang="es-MX" sz="1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ken Toys" pitchFamily="2" charset="0"/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2771800" y="3583176"/>
            <a:ext cx="12241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ken Toys" pitchFamily="2" charset="0"/>
              </a:rPr>
              <a:t>n</a:t>
            </a:r>
            <a:endParaRPr lang="es-MX" sz="1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ken Toys" pitchFamily="2" charset="0"/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3635896" y="3501008"/>
            <a:ext cx="12241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ken Toys" pitchFamily="2" charset="0"/>
              </a:rPr>
              <a:t>t</a:t>
            </a:r>
            <a:endParaRPr lang="es-MX" sz="1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ken Toys" pitchFamily="2" charset="0"/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4211960" y="3501008"/>
            <a:ext cx="12241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ken Toys" pitchFamily="2" charset="0"/>
              </a:rPr>
              <a:t>a</a:t>
            </a:r>
            <a:endParaRPr lang="es-MX" sz="1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ken Toys" pitchFamily="2" charset="0"/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5148064" y="3501008"/>
            <a:ext cx="12241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ken Toys" pitchFamily="2" charset="0"/>
              </a:rPr>
              <a:t>r</a:t>
            </a:r>
            <a:endParaRPr lang="es-MX" sz="1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ken Toy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12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http://4.bp.blogspot.com/-JhuMSe_N8kM/TlECIiHEq6I/AAAAAAAAUao/LwzE1ux2oSg/s1600/patodonaldparaimprimir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255188" cy="278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ageshack.us/a/img534/527/pantal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857498"/>
            <a:ext cx="2000502" cy="200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http://3.bp.blogspot.com/_I3IwCVzD9ZM/Slv32HsZYDI/AAAAAAAAABQ/sPD1vSVRZWo/s320/Pete+pata+depal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0648"/>
            <a:ext cx="19145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560" y="332656"/>
            <a:ext cx="18923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1880" y="-171400"/>
            <a:ext cx="21717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3968" y="404664"/>
            <a:ext cx="22479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51720" y="3356992"/>
            <a:ext cx="20828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23928" y="3861048"/>
            <a:ext cx="18923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92080" y="2348880"/>
            <a:ext cx="181610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11"/>
          <a:srcRect l="9560" t="8824" r="17402" b="19968"/>
          <a:stretch>
            <a:fillRect/>
          </a:stretch>
        </p:blipFill>
        <p:spPr bwMode="auto">
          <a:xfrm rot="696107">
            <a:off x="3597302" y="2956755"/>
            <a:ext cx="1947938" cy="196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21401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8963" y="-485775"/>
            <a:ext cx="5424487" cy="78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06043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2" t="24802" r="49355" b="33135"/>
          <a:stretch/>
        </p:blipFill>
        <p:spPr bwMode="auto">
          <a:xfrm>
            <a:off x="0" y="-72904"/>
            <a:ext cx="6804248" cy="693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3" y="1908175"/>
            <a:ext cx="843438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60479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848" y="3212976"/>
            <a:ext cx="5703887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404664"/>
            <a:ext cx="6846887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550467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12</Words>
  <Application>Microsoft Office PowerPoint</Application>
  <PresentationFormat>Presentación en pantalla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Karla Iga</dc:creator>
  <cp:lastModifiedBy>Karla Iga</cp:lastModifiedBy>
  <cp:revision>10</cp:revision>
  <dcterms:created xsi:type="dcterms:W3CDTF">2013-03-31T22:47:13Z</dcterms:created>
  <dcterms:modified xsi:type="dcterms:W3CDTF">2013-04-01T22:17:17Z</dcterms:modified>
</cp:coreProperties>
</file>