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66"/>
    <a:srgbClr val="00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5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717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7797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328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253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461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65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061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309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660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327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14DB-3E04-47D9-BC7C-A95DE1420063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D34AF-FA3B-47F7-9E1B-DB3BB2C119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7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slide" Target="slide7.xml"/><Relationship Id="rId5" Type="http://schemas.openxmlformats.org/officeDocument/2006/relationships/slide" Target="slide4.xm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lantillas-powerpoint.com/wp-content/uploads/2009/11/414_exam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828600" y="2492896"/>
            <a:ext cx="7772400" cy="1470025"/>
          </a:xfrm>
        </p:spPr>
        <p:txBody>
          <a:bodyPr>
            <a:normAutofit/>
          </a:bodyPr>
          <a:lstStyle/>
          <a:p>
            <a:r>
              <a:rPr lang="es-MX" sz="7200" dirty="0" smtClean="0">
                <a:solidFill>
                  <a:srgbClr val="FF0000"/>
                </a:solidFill>
                <a:latin typeface="Eras Bold ITC" pitchFamily="34" charset="0"/>
              </a:rPr>
              <a:t>L</a:t>
            </a:r>
            <a:r>
              <a:rPr lang="es-MX" sz="7200" dirty="0" smtClean="0">
                <a:solidFill>
                  <a:schemeClr val="accent5">
                    <a:lumMod val="75000"/>
                  </a:schemeClr>
                </a:solidFill>
                <a:latin typeface="Eras Bold ITC" pitchFamily="34" charset="0"/>
              </a:rPr>
              <a:t>o</a:t>
            </a:r>
            <a:r>
              <a:rPr lang="es-MX" sz="7200" dirty="0" smtClean="0">
                <a:solidFill>
                  <a:srgbClr val="00B050"/>
                </a:solidFill>
                <a:latin typeface="Eras Bold ITC" pitchFamily="34" charset="0"/>
              </a:rPr>
              <a:t>s</a:t>
            </a:r>
            <a:r>
              <a:rPr lang="es-MX" sz="7200" dirty="0" smtClean="0">
                <a:latin typeface="Eras Bold ITC" pitchFamily="34" charset="0"/>
              </a:rPr>
              <a:t> </a:t>
            </a:r>
            <a:r>
              <a:rPr lang="es-MX" sz="7200" dirty="0" smtClean="0">
                <a:solidFill>
                  <a:srgbClr val="FFC000"/>
                </a:solidFill>
                <a:latin typeface="Eras Bold ITC" pitchFamily="34" charset="0"/>
              </a:rPr>
              <a:t>N</a:t>
            </a:r>
            <a:r>
              <a:rPr lang="es-MX" sz="7200" dirty="0" smtClean="0">
                <a:solidFill>
                  <a:srgbClr val="7030A0"/>
                </a:solidFill>
                <a:latin typeface="Eras Bold ITC" pitchFamily="34" charset="0"/>
              </a:rPr>
              <a:t>ú</a:t>
            </a:r>
            <a:r>
              <a:rPr lang="es-MX" sz="7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</a:rPr>
              <a:t>m</a:t>
            </a:r>
            <a:r>
              <a:rPr lang="es-MX" sz="7200" dirty="0" smtClean="0">
                <a:solidFill>
                  <a:srgbClr val="003399"/>
                </a:solidFill>
                <a:latin typeface="Eras Bold ITC" pitchFamily="34" charset="0"/>
              </a:rPr>
              <a:t>e</a:t>
            </a:r>
            <a:r>
              <a:rPr lang="es-MX" sz="7200" dirty="0" smtClean="0">
                <a:solidFill>
                  <a:srgbClr val="FF0066"/>
                </a:solidFill>
                <a:latin typeface="Eras Bold ITC" pitchFamily="34" charset="0"/>
              </a:rPr>
              <a:t>r</a:t>
            </a:r>
            <a:r>
              <a:rPr lang="es-MX" sz="7200" dirty="0" smtClean="0">
                <a:solidFill>
                  <a:srgbClr val="800080"/>
                </a:solidFill>
                <a:latin typeface="Eras Bold ITC" pitchFamily="34" charset="0"/>
              </a:rPr>
              <a:t>o</a:t>
            </a:r>
            <a:r>
              <a:rPr lang="es-MX" sz="7200" dirty="0" smtClean="0">
                <a:solidFill>
                  <a:schemeClr val="tx2">
                    <a:lumMod val="75000"/>
                  </a:schemeClr>
                </a:solidFill>
                <a:latin typeface="Eras Bold ITC" pitchFamily="34" charset="0"/>
              </a:rPr>
              <a:t>s</a:t>
            </a:r>
            <a:endParaRPr lang="es-MX" sz="7200" dirty="0">
              <a:solidFill>
                <a:schemeClr val="tx2">
                  <a:lumMod val="75000"/>
                </a:schemeClr>
              </a:solidFill>
              <a:latin typeface="Eras Bold ITC" pitchFamily="34" charset="0"/>
            </a:endParaRPr>
          </a:p>
        </p:txBody>
      </p:sp>
      <p:pic>
        <p:nvPicPr>
          <p:cNvPr id="4" name="los numer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-1476672" y="343129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567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24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www.plantillas-powerpoint.com/wp-content/uploads/2009/11/414_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1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4034">
            <a:off x="7529547" y="1482507"/>
            <a:ext cx="1614453" cy="178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2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49699"/>
            <a:ext cx="1680941" cy="157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3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81227">
            <a:off x="5652120" y="603526"/>
            <a:ext cx="1689629" cy="213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4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854">
            <a:off x="2339752" y="507326"/>
            <a:ext cx="1412948" cy="177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5.jp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9238">
            <a:off x="388551" y="1367379"/>
            <a:ext cx="1447146" cy="249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958" y="4437112"/>
            <a:ext cx="6463976" cy="2420888"/>
          </a:xfrm>
        </p:spPr>
        <p:txBody>
          <a:bodyPr>
            <a:normAutofit/>
          </a:bodyPr>
          <a:lstStyle/>
          <a:p>
            <a:r>
              <a:rPr lang="es-MX" sz="9600" b="1" dirty="0" smtClean="0">
                <a:solidFill>
                  <a:srgbClr val="CC0099"/>
                </a:solidFill>
                <a:latin typeface="Comic Sans MS" pitchFamily="66" charset="0"/>
              </a:rPr>
              <a:t>Menú</a:t>
            </a:r>
            <a:endParaRPr lang="es-MX" sz="9600" b="1" dirty="0">
              <a:solidFill>
                <a:srgbClr val="CC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687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5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www.plantillas-powerpoint.com/wp-content/uploads/2009/11/414_exam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763688" y="1844824"/>
            <a:ext cx="5472608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7800" b="1" dirty="0" smtClean="0">
                <a:solidFill>
                  <a:srgbClr val="00B050"/>
                </a:solidFill>
                <a:latin typeface="Juice ITC" pitchFamily="82" charset="0"/>
              </a:rPr>
              <a:t>Uno</a:t>
            </a:r>
            <a:endParaRPr lang="es-MX" sz="17800" b="1" dirty="0">
              <a:solidFill>
                <a:srgbClr val="00B050"/>
              </a:solidFill>
              <a:latin typeface="Juice ITC" pitchFamily="82" charset="0"/>
            </a:endParaRPr>
          </a:p>
        </p:txBody>
      </p:sp>
      <p:sp>
        <p:nvSpPr>
          <p:cNvPr id="13" name="12 Flecha izquierda">
            <a:hlinkClick r:id="rId5" action="ppaction://hlinksldjump"/>
          </p:cNvPr>
          <p:cNvSpPr/>
          <p:nvPr/>
        </p:nvSpPr>
        <p:spPr>
          <a:xfrm>
            <a:off x="611560" y="5157192"/>
            <a:ext cx="2160240" cy="1440160"/>
          </a:xfrm>
          <a:prstGeom prst="leftArrow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Eras Bold ITC" pitchFamily="34" charset="0"/>
              </a:rPr>
              <a:t>MENÚ</a:t>
            </a:r>
            <a:endParaRPr lang="es-MX" dirty="0">
              <a:solidFill>
                <a:srgbClr val="FF0066"/>
              </a:solidFill>
            </a:endParaRPr>
          </a:p>
        </p:txBody>
      </p:sp>
      <p:pic>
        <p:nvPicPr>
          <p:cNvPr id="15" name="un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-972616" y="27988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5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12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plantillas-powerpoint.com/wp-content/uploads/2009/11/414_exam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3779912" y="1340767"/>
            <a:ext cx="5122912" cy="2232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7800" b="1" dirty="0" smtClean="0">
                <a:solidFill>
                  <a:srgbClr val="7030A0"/>
                </a:solidFill>
                <a:latin typeface="Juice ITC" pitchFamily="82" charset="0"/>
              </a:rPr>
              <a:t>Dos</a:t>
            </a:r>
            <a:endParaRPr lang="es-MX" sz="17800" b="1" dirty="0">
              <a:solidFill>
                <a:srgbClr val="7030A0"/>
              </a:solidFill>
              <a:latin typeface="Juice ITC" pitchFamily="82" charset="0"/>
            </a:endParaRPr>
          </a:p>
        </p:txBody>
      </p:sp>
      <p:sp>
        <p:nvSpPr>
          <p:cNvPr id="5" name="4 Flecha izquierda">
            <a:hlinkClick r:id="rId5" action="ppaction://hlinksldjump"/>
          </p:cNvPr>
          <p:cNvSpPr/>
          <p:nvPr/>
        </p:nvSpPr>
        <p:spPr>
          <a:xfrm>
            <a:off x="611560" y="5157192"/>
            <a:ext cx="2160240" cy="1440160"/>
          </a:xfrm>
          <a:prstGeom prst="leftArrow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FF006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03648" y="5692606"/>
            <a:ext cx="918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Eras Bold ITC" pitchFamily="34" charset="0"/>
              </a:rPr>
              <a:t>MENÚ</a:t>
            </a:r>
            <a:endParaRPr lang="es-MX" dirty="0">
              <a:solidFill>
                <a:srgbClr val="FF0066"/>
              </a:solidFill>
            </a:endParaRPr>
          </a:p>
        </p:txBody>
      </p:sp>
      <p:pic>
        <p:nvPicPr>
          <p:cNvPr id="8" name="do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-1188640" y="31036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77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20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lantillas-powerpoint.com/wp-content/uploads/2009/11/414_exam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 txBox="1">
            <a:spLocks/>
          </p:cNvSpPr>
          <p:nvPr/>
        </p:nvSpPr>
        <p:spPr>
          <a:xfrm>
            <a:off x="1403648" y="1650913"/>
            <a:ext cx="4639344" cy="209309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7800" b="1" dirty="0" smtClean="0">
                <a:solidFill>
                  <a:schemeClr val="accent6">
                    <a:lumMod val="75000"/>
                  </a:schemeClr>
                </a:solidFill>
                <a:latin typeface="Juice ITC" pitchFamily="82" charset="0"/>
              </a:rPr>
              <a:t>Tres</a:t>
            </a:r>
            <a:endParaRPr lang="es-MX" sz="17800" b="1" dirty="0">
              <a:solidFill>
                <a:schemeClr val="accent6">
                  <a:lumMod val="75000"/>
                </a:schemeClr>
              </a:solidFill>
              <a:latin typeface="Juice ITC" pitchFamily="82" charset="0"/>
            </a:endParaRPr>
          </a:p>
        </p:txBody>
      </p:sp>
      <p:sp>
        <p:nvSpPr>
          <p:cNvPr id="3" name="2 Flecha izquierda">
            <a:hlinkClick r:id="rId5" action="ppaction://hlinksldjump"/>
          </p:cNvPr>
          <p:cNvSpPr/>
          <p:nvPr/>
        </p:nvSpPr>
        <p:spPr>
          <a:xfrm>
            <a:off x="6876256" y="1257300"/>
            <a:ext cx="2160240" cy="1440160"/>
          </a:xfrm>
          <a:prstGeom prst="leftArrow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Eras Bold ITC" pitchFamily="34" charset="0"/>
              </a:rPr>
              <a:t>MENÚ</a:t>
            </a:r>
            <a:endParaRPr lang="es-MX" dirty="0">
              <a:solidFill>
                <a:srgbClr val="FF0066"/>
              </a:solidFill>
            </a:endParaRPr>
          </a:p>
        </p:txBody>
      </p:sp>
      <p:pic>
        <p:nvPicPr>
          <p:cNvPr id="5" name="tre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-1332656" y="2819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02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19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lantillas-powerpoint.com/wp-content/uploads/2009/11/414_exam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 txBox="1">
            <a:spLocks/>
          </p:cNvSpPr>
          <p:nvPr/>
        </p:nvSpPr>
        <p:spPr>
          <a:xfrm>
            <a:off x="323528" y="5242446"/>
            <a:ext cx="4824536" cy="1084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7900" b="1" dirty="0" smtClean="0">
                <a:solidFill>
                  <a:srgbClr val="FF0066"/>
                </a:solidFill>
                <a:latin typeface="Juice ITC" pitchFamily="82" charset="0"/>
              </a:rPr>
              <a:t>Cuatro</a:t>
            </a:r>
            <a:endParaRPr lang="es-MX" sz="17900" b="1" dirty="0">
              <a:solidFill>
                <a:srgbClr val="FF0066"/>
              </a:solidFill>
              <a:latin typeface="Juice ITC" pitchFamily="82" charset="0"/>
            </a:endParaRPr>
          </a:p>
        </p:txBody>
      </p:sp>
      <p:sp>
        <p:nvSpPr>
          <p:cNvPr id="3" name="2 Flecha izquierda">
            <a:hlinkClick r:id="rId5" action="ppaction://hlinksldjump"/>
          </p:cNvPr>
          <p:cNvSpPr/>
          <p:nvPr/>
        </p:nvSpPr>
        <p:spPr>
          <a:xfrm>
            <a:off x="3347864" y="1916832"/>
            <a:ext cx="2160240" cy="1440160"/>
          </a:xfrm>
          <a:prstGeom prst="leftArrow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Eras Bold ITC" pitchFamily="34" charset="0"/>
              </a:rPr>
              <a:t>MENÚ</a:t>
            </a:r>
            <a:endParaRPr lang="es-MX" dirty="0">
              <a:solidFill>
                <a:srgbClr val="FF0066"/>
              </a:solidFill>
            </a:endParaRPr>
          </a:p>
        </p:txBody>
      </p:sp>
      <p:pic>
        <p:nvPicPr>
          <p:cNvPr id="5" name="cuatr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-1404664" y="326555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5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248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lantillas-powerpoint.com/wp-content/uploads/2009/11/414_exam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 txBox="1">
            <a:spLocks/>
          </p:cNvSpPr>
          <p:nvPr/>
        </p:nvSpPr>
        <p:spPr>
          <a:xfrm>
            <a:off x="899592" y="3861048"/>
            <a:ext cx="5445164" cy="2250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7800" b="1" dirty="0" smtClean="0">
                <a:solidFill>
                  <a:srgbClr val="003399"/>
                </a:solidFill>
                <a:latin typeface="Juice ITC" pitchFamily="82" charset="0"/>
              </a:rPr>
              <a:t>Cinco</a:t>
            </a:r>
            <a:endParaRPr lang="es-MX" sz="17800" b="1" dirty="0">
              <a:solidFill>
                <a:srgbClr val="003399"/>
              </a:solidFill>
              <a:latin typeface="Juice ITC" pitchFamily="82" charset="0"/>
            </a:endParaRPr>
          </a:p>
        </p:txBody>
      </p:sp>
      <p:sp>
        <p:nvSpPr>
          <p:cNvPr id="3" name="2 Flecha izquierda">
            <a:hlinkClick r:id="rId5" action="ppaction://hlinksldjump"/>
          </p:cNvPr>
          <p:cNvSpPr/>
          <p:nvPr/>
        </p:nvSpPr>
        <p:spPr>
          <a:xfrm>
            <a:off x="17180" y="332656"/>
            <a:ext cx="3258676" cy="1872208"/>
          </a:xfrm>
          <a:prstGeom prst="leftArrow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Eras Bold ITC" pitchFamily="34" charset="0"/>
              </a:rPr>
              <a:t>MENÚ</a:t>
            </a:r>
            <a:endParaRPr lang="es-MX" dirty="0">
              <a:solidFill>
                <a:srgbClr val="FF0066"/>
              </a:solidFill>
            </a:endParaRPr>
          </a:p>
        </p:txBody>
      </p:sp>
      <p:pic>
        <p:nvPicPr>
          <p:cNvPr id="5" name="cinc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-1116632" y="282169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97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4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</Words>
  <Application>Microsoft Office PowerPoint</Application>
  <PresentationFormat>Presentación en pantalla (4:3)</PresentationFormat>
  <Paragraphs>12</Paragraphs>
  <Slides>7</Slides>
  <Notes>0</Notes>
  <HiddenSlides>0</HiddenSlides>
  <MMClips>6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Los Números</vt:lpstr>
      <vt:lpstr>Menú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Números</dc:title>
  <dc:creator>Usuario</dc:creator>
  <cp:lastModifiedBy>Usuario</cp:lastModifiedBy>
  <cp:revision>5</cp:revision>
  <dcterms:created xsi:type="dcterms:W3CDTF">2013-04-08T21:59:42Z</dcterms:created>
  <dcterms:modified xsi:type="dcterms:W3CDTF">2013-04-08T22:49:42Z</dcterms:modified>
</cp:coreProperties>
</file>