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56" r:id="rId3"/>
    <p:sldId id="271" r:id="rId4"/>
    <p:sldId id="257" r:id="rId5"/>
    <p:sldId id="278" r:id="rId6"/>
    <p:sldId id="275" r:id="rId7"/>
    <p:sldId id="276" r:id="rId8"/>
    <p:sldId id="277" r:id="rId9"/>
    <p:sldId id="27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74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144" y="-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en-US"/>
              <a:pPr/>
              <a:t>4/6/2013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en-US"/>
              <a:pPr/>
              <a:t>4/6/2013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935E2820-AFE1-45FA-949E-17BDB534E1DC}" type="slidenum">
              <a:rPr lang="en-US" sz="1200" b="0" i="0">
                <a:latin typeface="Euphemia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935E2820-AFE1-45FA-949E-17BDB534E1DC}" type="slidenum">
              <a:rPr lang="en-US" sz="1200" b="0" i="0">
                <a:latin typeface="Euphemia"/>
                <a:ea typeface="+mn-ea"/>
                <a:cs typeface="+mn-cs"/>
              </a:rPr>
              <a:pPr algn="r" defTabSz="914400">
                <a:buNone/>
              </a:pPr>
              <a:t>2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991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en-US" sz="1200" b="0" i="0">
                <a:latin typeface="Euphemia"/>
                <a:ea typeface="+mn-ea"/>
                <a:cs typeface="+mn-cs"/>
              </a:rPr>
              <a:pPr algn="r" defTabSz="914400">
                <a:buNone/>
              </a:pPr>
              <a:t>3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0935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en-US" sz="1200" b="0" i="0">
                <a:latin typeface="Euphemia"/>
                <a:ea typeface="+mn-ea"/>
                <a:cs typeface="+mn-cs"/>
              </a:rPr>
              <a:pPr algn="r" defTabSz="914400">
                <a:buNone/>
              </a:pPr>
              <a:t>4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0935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en-US" sz="1200" b="0" i="0">
                <a:latin typeface="Euphemia"/>
                <a:ea typeface="+mn-ea"/>
                <a:cs typeface="+mn-cs"/>
              </a:rPr>
              <a:pPr algn="r" defTabSz="914400">
                <a:buNone/>
              </a:pPr>
              <a:t>5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0935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en-US" sz="1200" b="0" i="0">
                <a:latin typeface="Euphemia"/>
                <a:ea typeface="+mn-ea"/>
                <a:cs typeface="+mn-cs"/>
              </a:rPr>
              <a:pPr algn="r" defTabSz="914400">
                <a:buNone/>
              </a:pPr>
              <a:t>6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0935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en-US" sz="1200" b="0" i="0">
                <a:latin typeface="Euphemia"/>
                <a:ea typeface="+mn-ea"/>
                <a:cs typeface="+mn-cs"/>
              </a:rPr>
              <a:pPr algn="r" defTabSz="914400">
                <a:buNone/>
              </a:pPr>
              <a:t>7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0935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en-US" sz="1200" b="0" i="0">
                <a:latin typeface="Euphemia"/>
                <a:ea typeface="+mn-ea"/>
                <a:cs typeface="+mn-cs"/>
              </a:rPr>
              <a:pPr algn="r" defTabSz="914400">
                <a:buNone/>
              </a:pPr>
              <a:t>8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093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en-US"/>
              <a:pPr/>
              <a:t>4/6/2013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90547085"/>
      </p:ext>
    </p:extLst>
  </p:cSld>
  <p:clrMapOvr>
    <a:masterClrMapping/>
  </p:clrMapOvr>
  <p:transition advClick="0" advTm="10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en-US"/>
              <a:pPr/>
              <a:t>4/6/2013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07666413"/>
      </p:ext>
    </p:extLst>
  </p:cSld>
  <p:clrMapOvr>
    <a:masterClrMapping/>
  </p:clrMapOvr>
  <p:transition advClick="0" advTm="10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en-US"/>
              <a:pPr/>
              <a:t>4/6/2013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99497733"/>
      </p:ext>
    </p:extLst>
  </p:cSld>
  <p:clrMapOvr>
    <a:masterClrMapping/>
  </p:clrMapOvr>
  <p:transition advClick="0" advTm="10000">
    <p:dissolve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en-US"/>
              <a:pPr/>
              <a:t>4/6/2013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89990516"/>
      </p:ext>
    </p:extLst>
  </p:cSld>
  <p:clrMapOvr>
    <a:masterClrMapping/>
  </p:clrMapOvr>
  <p:transition advClick="0" advTm="10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en-US"/>
              <a:pPr/>
              <a:t>4/6/2013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17916424"/>
      </p:ext>
    </p:extLst>
  </p:cSld>
  <p:clrMapOvr>
    <a:masterClrMapping/>
  </p:clrMapOvr>
  <p:transition advClick="0" advTm="10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en-US"/>
              <a:pPr/>
              <a:t>4/6/2013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07751287"/>
      </p:ext>
    </p:extLst>
  </p:cSld>
  <p:clrMapOvr>
    <a:masterClrMapping/>
  </p:clrMapOvr>
  <p:transition advClick="0" advTm="10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en-US"/>
              <a:pPr/>
              <a:t>4/6/2013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33046372"/>
      </p:ext>
    </p:extLst>
  </p:cSld>
  <p:clrMapOvr>
    <a:masterClrMapping/>
  </p:clrMapOvr>
  <p:transition advClick="0" advTm="10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en-US"/>
              <a:pPr/>
              <a:t>4/6/2013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98309392"/>
      </p:ext>
    </p:extLst>
  </p:cSld>
  <p:clrMapOvr>
    <a:masterClrMapping/>
  </p:clrMapOvr>
  <p:transition advClick="0" advTm="10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en-US"/>
              <a:pPr/>
              <a:t>4/6/2013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22526820"/>
      </p:ext>
    </p:extLst>
  </p:cSld>
  <p:clrMapOvr>
    <a:masterClrMapping/>
  </p:clrMapOvr>
  <p:transition advClick="0" advTm="10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en-US"/>
              <a:pPr/>
              <a:t>4/6/2013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97700675"/>
      </p:ext>
    </p:extLst>
  </p:cSld>
  <p:clrMapOvr>
    <a:masterClrMapping/>
  </p:clrMapOvr>
  <p:transition advClick="0" advTm="10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en-US"/>
              <a:pPr/>
              <a:t>4/6/2013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‹Nº›</a:t>
            </a:fld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639301748"/>
      </p:ext>
    </p:extLst>
  </p:cSld>
  <p:clrMapOvr>
    <a:masterClrMapping/>
  </p:clrMapOvr>
  <p:transition advClick="0" advTm="10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9D3B9702-7FBF-4720-8670-571C5E7EEDDE}" type="datetime1">
              <a:rPr lang="en-US"/>
              <a:pPr/>
              <a:t>4/6/2013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accent2"/>
                </a:solidFill>
              </a:defRPr>
            </a:lvl1pPr>
          </a:lstStyle>
          <a:p>
            <a:fld id="{8FDBFFB2-86D9-4B8F-A59A-553A60B94BBE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0000">
    <p:dissolv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FRANCISCO\Pictures\letras\Tatiana%20Hockey%20Pockey.mp3" TargetMode="Externa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8.gif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12" Type="http://schemas.openxmlformats.org/officeDocument/2006/relationships/image" Target="../media/image1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11" Type="http://schemas.openxmlformats.org/officeDocument/2006/relationships/image" Target="../media/image16.gif"/><Relationship Id="rId5" Type="http://schemas.openxmlformats.org/officeDocument/2006/relationships/image" Target="../media/image10.gif"/><Relationship Id="rId10" Type="http://schemas.openxmlformats.org/officeDocument/2006/relationships/image" Target="../media/image15.gif"/><Relationship Id="rId4" Type="http://schemas.openxmlformats.org/officeDocument/2006/relationships/image" Target="../media/image9.gif"/><Relationship Id="rId9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>
            <a:hlinkClick r:id="rId4" action="ppaction://hlinksldjump"/>
          </p:cNvPr>
          <p:cNvSpPr/>
          <p:nvPr/>
        </p:nvSpPr>
        <p:spPr>
          <a:xfrm>
            <a:off x="180109" y="228086"/>
            <a:ext cx="1107181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Escuela  Normal  De  Educación Preescolar</a:t>
            </a:r>
            <a:endParaRPr lang="es-ES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8" name="Tatiana Hockey Pocke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0931236" y="921328"/>
            <a:ext cx="304800" cy="30480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191490" y="2175163"/>
            <a:ext cx="53062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Pensamiento Matemático </a:t>
            </a:r>
            <a:endParaRPr lang="es-ES" sz="5400" b="1" dirty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359238" y="2826328"/>
            <a:ext cx="2992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Número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997527" y="5569527"/>
            <a:ext cx="47105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7030A0"/>
                </a:solidFill>
                <a:latin typeface="Algerian" pitchFamily="82" charset="0"/>
              </a:rPr>
              <a:t>Alejandra Castillo Medellín</a:t>
            </a:r>
          </a:p>
          <a:p>
            <a:pPr algn="ctr"/>
            <a:r>
              <a:rPr lang="es-ES" b="1" dirty="0" smtClean="0">
                <a:solidFill>
                  <a:srgbClr val="7030A0"/>
                </a:solidFill>
                <a:latin typeface="Algerian" pitchFamily="82" charset="0"/>
              </a:rPr>
              <a:t>3ºC</a:t>
            </a:r>
          </a:p>
          <a:p>
            <a:pPr algn="ctr"/>
            <a:endParaRPr lang="es-ES" b="1" dirty="0" smtClean="0">
              <a:solidFill>
                <a:srgbClr val="7030A0"/>
              </a:solidFill>
              <a:latin typeface="Algerian" pitchFamily="82" charset="0"/>
            </a:endParaRPr>
          </a:p>
          <a:p>
            <a:pPr algn="ctr"/>
            <a:r>
              <a:rPr lang="es-ES" b="1" dirty="0" smtClean="0">
                <a:solidFill>
                  <a:srgbClr val="7030A0"/>
                </a:solidFill>
                <a:latin typeface="Algerian" pitchFamily="82" charset="0"/>
              </a:rPr>
              <a:t>NºL  5           </a:t>
            </a:r>
          </a:p>
          <a:p>
            <a:pPr algn="ctr"/>
            <a:r>
              <a:rPr lang="es-ES" dirty="0" smtClean="0"/>
              <a:t>     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5784225"/>
      </p:ext>
    </p:extLst>
  </p:cSld>
  <p:clrMapOvr>
    <a:masterClrMapping/>
  </p:clrMapOvr>
  <p:transition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8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27 -0.28079 L -0.0043 -0.16158 C 0.00469 -0.13681 0.00977 -0.09954 0.00977 -0.06042 C 0.00977 -0.01597 0.00469 0.01967 -0.0043 0.04444 L -0.04427 0.16366 " pathEditMode="relative" rAng="0" ptsTypes="FffFF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letras\P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4751" y="271829"/>
            <a:ext cx="1019175" cy="1085850"/>
          </a:xfrm>
          <a:prstGeom prst="rect">
            <a:avLst/>
          </a:prstGeom>
          <a:noFill/>
        </p:spPr>
      </p:pic>
      <p:pic>
        <p:nvPicPr>
          <p:cNvPr id="1027" name="Picture 3" descr="F:\letras\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6549" y="293077"/>
            <a:ext cx="1219200" cy="1371600"/>
          </a:xfrm>
          <a:prstGeom prst="rect">
            <a:avLst/>
          </a:prstGeom>
          <a:noFill/>
        </p:spPr>
      </p:pic>
      <p:pic>
        <p:nvPicPr>
          <p:cNvPr id="2050" name="Picture 2" descr="F:\letras\R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7727" y="326048"/>
            <a:ext cx="1181100" cy="1352550"/>
          </a:xfrm>
          <a:prstGeom prst="rect">
            <a:avLst/>
          </a:prstGeom>
          <a:noFill/>
        </p:spPr>
      </p:pic>
      <p:pic>
        <p:nvPicPr>
          <p:cNvPr id="2051" name="Picture 3" descr="F:\letras\T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8529" y="353525"/>
            <a:ext cx="1009650" cy="1133475"/>
          </a:xfrm>
          <a:prstGeom prst="rect">
            <a:avLst/>
          </a:prstGeom>
          <a:noFill/>
        </p:spPr>
      </p:pic>
      <p:pic>
        <p:nvPicPr>
          <p:cNvPr id="2052" name="Picture 4" descr="F:\letras\E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75764" y="331909"/>
            <a:ext cx="971550" cy="1200150"/>
          </a:xfrm>
          <a:prstGeom prst="rect">
            <a:avLst/>
          </a:prstGeom>
          <a:noFill/>
        </p:spPr>
      </p:pic>
      <p:pic>
        <p:nvPicPr>
          <p:cNvPr id="2053" name="Picture 5" descr="F:\letras\S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10692" y="366713"/>
            <a:ext cx="847725" cy="1247775"/>
          </a:xfrm>
          <a:prstGeom prst="rect">
            <a:avLst/>
          </a:prstGeom>
          <a:noFill/>
        </p:spPr>
      </p:pic>
      <p:pic>
        <p:nvPicPr>
          <p:cNvPr id="2054" name="Picture 6" descr="F:\letras\D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37780" y="1722194"/>
            <a:ext cx="1038225" cy="1209675"/>
          </a:xfrm>
          <a:prstGeom prst="rect">
            <a:avLst/>
          </a:prstGeom>
          <a:noFill/>
        </p:spPr>
      </p:pic>
      <p:pic>
        <p:nvPicPr>
          <p:cNvPr id="2055" name="Picture 7" descr="F:\letras\E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856" y="2336555"/>
            <a:ext cx="971550" cy="1200150"/>
          </a:xfrm>
          <a:prstGeom prst="rect">
            <a:avLst/>
          </a:prstGeom>
          <a:noFill/>
        </p:spPr>
      </p:pic>
      <p:pic>
        <p:nvPicPr>
          <p:cNvPr id="2056" name="Picture 8" descr="F:\letras\L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8232" y="2800350"/>
            <a:ext cx="981075" cy="1257300"/>
          </a:xfrm>
          <a:prstGeom prst="rect">
            <a:avLst/>
          </a:prstGeom>
          <a:noFill/>
        </p:spPr>
      </p:pic>
      <p:pic>
        <p:nvPicPr>
          <p:cNvPr id="2057" name="Picture 9" descr="F:\letras\C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0427" y="4550020"/>
            <a:ext cx="1038225" cy="1181100"/>
          </a:xfrm>
          <a:prstGeom prst="rect">
            <a:avLst/>
          </a:prstGeom>
          <a:noFill/>
        </p:spPr>
      </p:pic>
      <p:pic>
        <p:nvPicPr>
          <p:cNvPr id="2058" name="Picture 10" descr="F:\letras\U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05721" y="4528039"/>
            <a:ext cx="1171575" cy="990600"/>
          </a:xfrm>
          <a:prstGeom prst="rect">
            <a:avLst/>
          </a:prstGeom>
          <a:noFill/>
        </p:spPr>
      </p:pic>
      <p:pic>
        <p:nvPicPr>
          <p:cNvPr id="2059" name="Picture 11" descr="F:\letras\E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2872" y="4423264"/>
            <a:ext cx="971550" cy="1200150"/>
          </a:xfrm>
          <a:prstGeom prst="rect">
            <a:avLst/>
          </a:prstGeom>
          <a:noFill/>
        </p:spPr>
      </p:pic>
      <p:pic>
        <p:nvPicPr>
          <p:cNvPr id="2060" name="Picture 12" descr="F:\letras\R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5235" y="4405679"/>
            <a:ext cx="1181100" cy="1352550"/>
          </a:xfrm>
          <a:prstGeom prst="rect">
            <a:avLst/>
          </a:prstGeom>
          <a:noFill/>
        </p:spPr>
      </p:pic>
      <p:pic>
        <p:nvPicPr>
          <p:cNvPr id="2061" name="Picture 13" descr="F:\letras\P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7829" y="4468690"/>
            <a:ext cx="1019175" cy="1085850"/>
          </a:xfrm>
          <a:prstGeom prst="rect">
            <a:avLst/>
          </a:prstGeom>
          <a:noFill/>
        </p:spPr>
      </p:pic>
      <p:pic>
        <p:nvPicPr>
          <p:cNvPr id="2062" name="Picture 14" descr="F:\letras\O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00043" y="4528038"/>
            <a:ext cx="1104900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784225"/>
      </p:ext>
    </p:extLst>
  </p:cSld>
  <p:clrMapOvr>
    <a:masterClrMapping/>
  </p:clrMapOvr>
  <p:transition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716487" y="758525"/>
            <a:ext cx="7975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¿Cuántos ojos tenemos?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11 Rectángulo redondeado">
            <a:hlinkClick r:id="rId3" action="ppaction://hlinksldjump"/>
          </p:cNvPr>
          <p:cNvSpPr/>
          <p:nvPr/>
        </p:nvSpPr>
        <p:spPr>
          <a:xfrm>
            <a:off x="7096835" y="2159876"/>
            <a:ext cx="1195827" cy="10758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7369792" y="4531056"/>
            <a:ext cx="73698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s-E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8217343" y="4468588"/>
            <a:ext cx="12405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7200" b="1" cap="none" spc="0" dirty="0" smtClean="0">
                <a:ln/>
                <a:solidFill>
                  <a:schemeClr val="accent3"/>
                </a:solidFill>
                <a:effectLst/>
              </a:rPr>
              <a:t>3</a:t>
            </a:r>
            <a:endParaRPr lang="es-ES" sz="7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484076" y="4591419"/>
            <a:ext cx="58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30" name="Picture 6" descr="C:\Users\FRANCISCO\Pictures\letras\oj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5418" y="2128405"/>
            <a:ext cx="5080000" cy="3543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83928899"/>
      </p:ext>
    </p:extLst>
  </p:cSld>
  <p:clrMapOvr>
    <a:masterClrMapping/>
  </p:clrMapOvr>
  <p:transition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423 -0.17615 -0.04833 -0.35208 -0.01303 -0.35625 C 0.02227 -0.36041 0.21245 -0.0324 0.21206 -0.02523 C 0.21167 -0.01805 0.01993 -0.26203 -0.01563 -0.3125 C -0.05119 -0.36296 -0.02632 -0.34583 -0.00131 -0.3287 " pathEditMode="relative" ptsTypes="aaaaA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1"/>
      <p:bldP spid="14" grpId="2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FRANCISCO\Pictures\letras\orej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5778" y="2030887"/>
            <a:ext cx="2607315" cy="4099955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1508898" y="758525"/>
            <a:ext cx="83904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¿Cuántos oídos tenemos?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11 Rectángulo redondeado">
            <a:hlinkClick r:id="rId3" action="ppaction://hlinksldjump"/>
          </p:cNvPr>
          <p:cNvSpPr/>
          <p:nvPr/>
        </p:nvSpPr>
        <p:spPr>
          <a:xfrm>
            <a:off x="7096835" y="2159876"/>
            <a:ext cx="1195827" cy="10758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7369792" y="4531056"/>
            <a:ext cx="73698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s-E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8217343" y="4468588"/>
            <a:ext cx="12405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7200" b="1" cap="none" spc="0" dirty="0" smtClean="0">
                <a:ln/>
                <a:solidFill>
                  <a:schemeClr val="accent3"/>
                </a:solidFill>
                <a:effectLst/>
              </a:rPr>
              <a:t>3</a:t>
            </a:r>
            <a:endParaRPr lang="es-ES" sz="7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484076" y="4591419"/>
            <a:ext cx="58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3928899"/>
      </p:ext>
    </p:extLst>
  </p:cSld>
  <p:clrMapOvr>
    <a:masterClrMapping/>
  </p:clrMapOvr>
  <p:transition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423 -0.17615 -0.04833 -0.35208 -0.01303 -0.35625 C 0.02227 -0.36041 0.21245 -0.0324 0.21206 -0.02523 C 0.21167 -0.01805 0.01993 -0.26203 -0.01563 -0.3125 C -0.05119 -0.36296 -0.02632 -0.34583 -0.00131 -0.3287 " pathEditMode="relative" ptsTypes="aaa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4" grpId="1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330163" y="758525"/>
            <a:ext cx="8747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¿Cuántas manos tenemos?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11 Rectángulo redondeado">
            <a:hlinkClick r:id="rId3" action="ppaction://hlinksldjump"/>
          </p:cNvPr>
          <p:cNvSpPr/>
          <p:nvPr/>
        </p:nvSpPr>
        <p:spPr>
          <a:xfrm>
            <a:off x="7096835" y="1815152"/>
            <a:ext cx="1337481" cy="13101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7369792" y="4531056"/>
            <a:ext cx="73698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s-E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8217343" y="4468588"/>
            <a:ext cx="12405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7200" b="1" cap="none" spc="0" dirty="0" smtClean="0">
                <a:ln/>
                <a:solidFill>
                  <a:schemeClr val="accent3"/>
                </a:solidFill>
                <a:effectLst/>
              </a:rPr>
              <a:t>3</a:t>
            </a:r>
            <a:endParaRPr lang="es-ES" sz="7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484076" y="4591419"/>
            <a:ext cx="58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C:\Users\FRANCISCO\Pictures\letras\man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7987" y="1380707"/>
            <a:ext cx="5144264" cy="41772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83928899"/>
      </p:ext>
    </p:extLst>
  </p:cSld>
  <p:clrMapOvr>
    <a:masterClrMapping/>
  </p:clrMapOvr>
  <p:transition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4.81481E-6 L -0.04154 -0.10255 C -0.04948 -0.12408 -0.05404 -0.15625 -0.05404 -0.19005 C -0.05404 -0.22825 -0.04948 -0.2588 -0.04154 -0.28033 L -0.00625 -0.38311 " pathEditMode="relative" rAng="10800000" ptsTypes="FffFF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-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1"/>
      <p:bldP spid="14" grpId="2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248410" y="758525"/>
            <a:ext cx="89114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¿Cuántas narices tenemos?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11 Rectángulo redondeado">
            <a:hlinkClick r:id="rId3" action="ppaction://hlinksldjump"/>
          </p:cNvPr>
          <p:cNvSpPr/>
          <p:nvPr/>
        </p:nvSpPr>
        <p:spPr>
          <a:xfrm>
            <a:off x="7304654" y="1773589"/>
            <a:ext cx="1337481" cy="13101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7369792" y="4531056"/>
            <a:ext cx="73698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s-E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8217343" y="4468588"/>
            <a:ext cx="12405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7200" b="1" cap="none" spc="0" dirty="0" smtClean="0">
                <a:ln/>
                <a:solidFill>
                  <a:schemeClr val="accent3"/>
                </a:solidFill>
                <a:effectLst/>
              </a:rPr>
              <a:t>3</a:t>
            </a:r>
            <a:endParaRPr lang="es-ES" sz="7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484076" y="4591419"/>
            <a:ext cx="58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C:\Users\FRANCISCO\Pictures\letras\nariz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5673" y="2144111"/>
            <a:ext cx="2223686" cy="3515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83928899"/>
      </p:ext>
    </p:extLst>
  </p:cSld>
  <p:clrMapOvr>
    <a:masterClrMapping/>
  </p:clrMapOvr>
  <p:transition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10573 -0.3657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-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16" grpId="0"/>
      <p:bldP spid="1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745342" y="758525"/>
            <a:ext cx="7917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¿Cuántos pies tenemos?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11 Rectángulo redondeado">
            <a:hlinkClick r:id="rId3" action="ppaction://hlinksldjump"/>
          </p:cNvPr>
          <p:cNvSpPr/>
          <p:nvPr/>
        </p:nvSpPr>
        <p:spPr>
          <a:xfrm>
            <a:off x="7096835" y="1815152"/>
            <a:ext cx="1337481" cy="13101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7369792" y="4531056"/>
            <a:ext cx="73698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s-E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8217343" y="4468588"/>
            <a:ext cx="12405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7200" b="1" cap="none" spc="0" dirty="0" smtClean="0">
                <a:ln/>
                <a:solidFill>
                  <a:schemeClr val="accent3"/>
                </a:solidFill>
                <a:effectLst/>
              </a:rPr>
              <a:t>3</a:t>
            </a:r>
            <a:endParaRPr lang="es-ES" sz="7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484076" y="4591419"/>
            <a:ext cx="58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C:\Users\FRANCISCO\Pictures\letras\pi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3414" y="1999672"/>
            <a:ext cx="2095500" cy="330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83928899"/>
      </p:ext>
    </p:extLst>
  </p:cSld>
  <p:clrMapOvr>
    <a:masterClrMapping/>
  </p:clrMapOvr>
  <p:transition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4.81481E-6 L -0.04154 -0.10255 C -0.04948 -0.12408 -0.05404 -0.15625 -0.05404 -0.19005 C -0.05404 -0.22825 -0.04948 -0.2588 -0.04154 -0.28033 L -0.00625 -0.38311 " pathEditMode="relative" rAng="10800000" ptsTypes="FffFF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-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4" grpId="1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2520" y="191655"/>
            <a:ext cx="182245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4920" y="200025"/>
            <a:ext cx="2016125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7051" y="3579379"/>
            <a:ext cx="1754187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84948" y="5637452"/>
            <a:ext cx="2046287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83928899"/>
      </p:ext>
    </p:extLst>
  </p:cSld>
  <p:clrMapOvr>
    <a:masterClrMapping/>
  </p:clrMapOvr>
  <p:transition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0.11484 0.002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0.00013 -0.1217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41 0.0178 L 0.26338 -0.4266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iñosFelices_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hildrenHappy_16x9_TP103461882" id="{BF6C3C79-6F53-454E-91FA-568262AACCEA}" vid="{4DDB7A11-0BC7-4304-A97C-504F28156143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22224F2-88E2-4E19-8BE2-5AB2030F71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</Words>
  <Application>Microsoft Office PowerPoint</Application>
  <PresentationFormat>Personalizado</PresentationFormat>
  <Paragraphs>36</Paragraphs>
  <Slides>8</Slides>
  <Notes>8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NiñosFelices_16x9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2013-04-06T20:09:21Z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TC034618839991</vt:lpwstr>
  </property>
</Properties>
</file>