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79" r:id="rId4"/>
    <p:sldId id="278" r:id="rId5"/>
    <p:sldId id="262" r:id="rId6"/>
    <p:sldId id="263" r:id="rId7"/>
    <p:sldId id="264" r:id="rId8"/>
    <p:sldId id="269" r:id="rId9"/>
    <p:sldId id="275" r:id="rId10"/>
    <p:sldId id="276" r:id="rId11"/>
  </p:sldIdLst>
  <p:sldSz cx="9144000" cy="6858000" type="screen4x3"/>
  <p:notesSz cx="6858000" cy="9144000"/>
  <p:embeddedFontLst>
    <p:embeddedFont>
      <p:font typeface="SkinnyCapKick" pitchFamily="2" charset="0"/>
      <p:regular r:id="rId12"/>
    </p:embeddedFont>
    <p:embeddedFont>
      <p:font typeface="Comic Sans MS" pitchFamily="66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my Beans" pitchFamily="2" charset="0"/>
      <p:regular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0000FF"/>
    <a:srgbClr val="00FF00"/>
    <a:srgbClr val="800080"/>
    <a:srgbClr val="FFFF99"/>
    <a:srgbClr val="00FFFF"/>
    <a:srgbClr val="321B95"/>
    <a:srgbClr val="F14D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4760" autoAdjust="0"/>
  </p:normalViewPr>
  <p:slideViewPr>
    <p:cSldViewPr>
      <p:cViewPr>
        <p:scale>
          <a:sx n="43" d="100"/>
          <a:sy n="43" d="100"/>
        </p:scale>
        <p:origin x="-75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87B1-E246-468C-A087-B2FE6618825C}" type="datetimeFigureOut">
              <a:rPr lang="es-ES" smtClean="0"/>
              <a:pPr/>
              <a:t>08/04/2013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E61E-7C26-45E7-89FA-37D212A4D0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ondos-iphone.es/wp-content/uploads/2009/07/gotas_de_colores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21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ai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-232980"/>
            <a:ext cx="9468544" cy="7090980"/>
          </a:xfrm>
          <a:prstGeom prst="rect">
            <a:avLst/>
          </a:prstGeom>
        </p:spPr>
      </p:pic>
      <p:pic>
        <p:nvPicPr>
          <p:cNvPr id="10" name="9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4664"/>
            <a:ext cx="714375" cy="1190625"/>
          </a:xfrm>
          <a:prstGeom prst="rect">
            <a:avLst/>
          </a:prstGeom>
        </p:spPr>
      </p:pic>
      <p:pic>
        <p:nvPicPr>
          <p:cNvPr id="11" name="10 Imagen" descr="s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4664"/>
            <a:ext cx="714375" cy="1190625"/>
          </a:xfrm>
          <a:prstGeom prst="rect">
            <a:avLst/>
          </a:prstGeom>
        </p:spPr>
      </p:pic>
      <p:pic>
        <p:nvPicPr>
          <p:cNvPr id="12" name="11 Imagen" descr="i´'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4664"/>
            <a:ext cx="714375" cy="1190625"/>
          </a:xfrm>
          <a:prstGeom prst="rect">
            <a:avLst/>
          </a:prstGeom>
        </p:spPr>
      </p:pic>
      <p:pic>
        <p:nvPicPr>
          <p:cNvPr id="13" name="12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04664"/>
            <a:ext cx="714375" cy="1190625"/>
          </a:xfrm>
          <a:prstGeom prst="rect">
            <a:avLst/>
          </a:prstGeom>
        </p:spPr>
      </p:pic>
      <p:pic>
        <p:nvPicPr>
          <p:cNvPr id="14" name="13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714375" cy="1190625"/>
          </a:xfrm>
          <a:prstGeom prst="rect">
            <a:avLst/>
          </a:prstGeom>
        </p:spPr>
      </p:pic>
      <p:pic>
        <p:nvPicPr>
          <p:cNvPr id="8" name="7 Imagen" descr="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412776"/>
            <a:ext cx="714375" cy="1190625"/>
          </a:xfrm>
          <a:prstGeom prst="rect">
            <a:avLst/>
          </a:prstGeom>
        </p:spPr>
      </p:pic>
      <p:pic>
        <p:nvPicPr>
          <p:cNvPr id="15" name="14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714375" cy="1190625"/>
          </a:xfrm>
          <a:prstGeom prst="rect">
            <a:avLst/>
          </a:prstGeom>
        </p:spPr>
      </p:pic>
      <p:pic>
        <p:nvPicPr>
          <p:cNvPr id="16" name="15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1412776"/>
            <a:ext cx="714375" cy="1190625"/>
          </a:xfrm>
          <a:prstGeom prst="rect">
            <a:avLst/>
          </a:prstGeom>
        </p:spPr>
      </p:pic>
      <p:pic>
        <p:nvPicPr>
          <p:cNvPr id="17" name="16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412776"/>
            <a:ext cx="714375" cy="1190625"/>
          </a:xfrm>
          <a:prstGeom prst="rect">
            <a:avLst/>
          </a:prstGeom>
        </p:spPr>
      </p:pic>
      <p:pic>
        <p:nvPicPr>
          <p:cNvPr id="18" name="17 Imagen" descr="i´'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12776"/>
            <a:ext cx="714375" cy="1190625"/>
          </a:xfrm>
          <a:prstGeom prst="rect">
            <a:avLst/>
          </a:prstGeom>
        </p:spPr>
      </p:pic>
      <p:pic>
        <p:nvPicPr>
          <p:cNvPr id="19" name="18 Imagen" descr="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412776"/>
            <a:ext cx="714375" cy="1190625"/>
          </a:xfrm>
          <a:prstGeom prst="rect">
            <a:avLst/>
          </a:prstGeom>
        </p:spPr>
      </p:pic>
      <p:pic>
        <p:nvPicPr>
          <p:cNvPr id="20" name="19 Imagen" descr="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1412776"/>
            <a:ext cx="714375" cy="1190625"/>
          </a:xfrm>
          <a:prstGeom prst="rect">
            <a:avLst/>
          </a:prstGeom>
        </p:spPr>
      </p:pic>
      <p:pic>
        <p:nvPicPr>
          <p:cNvPr id="21" name="20 Imagen" descr="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1412776"/>
            <a:ext cx="714375" cy="1190625"/>
          </a:xfrm>
          <a:prstGeom prst="rect">
            <a:avLst/>
          </a:prstGeom>
        </p:spPr>
      </p:pic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4139952" y="3789040"/>
            <a:ext cx="7772400" cy="1362075"/>
          </a:xfrm>
        </p:spPr>
        <p:txBody>
          <a:bodyPr>
            <a:normAutofit/>
          </a:bodyPr>
          <a:lstStyle/>
          <a:p>
            <a:r>
              <a:rPr lang="es-MX" sz="4800" dirty="0" smtClean="0">
                <a:solidFill>
                  <a:srgbClr val="FF0066"/>
                </a:solidFill>
                <a:latin typeface="SkinnyCapKick" pitchFamily="2" charset="0"/>
              </a:rPr>
              <a:t>3° </a:t>
            </a:r>
            <a:endParaRPr lang="es-ES" sz="4800" dirty="0">
              <a:solidFill>
                <a:srgbClr val="FF0066"/>
              </a:solidFill>
              <a:latin typeface="SkinnyCapKick" pitchFamily="2" charset="0"/>
            </a:endParaRPr>
          </a:p>
        </p:txBody>
      </p:sp>
      <p:sp>
        <p:nvSpPr>
          <p:cNvPr id="25" name="24 Marcador de texto"/>
          <p:cNvSpPr>
            <a:spLocks noGrp="1"/>
          </p:cNvSpPr>
          <p:nvPr>
            <p:ph type="body" idx="1"/>
          </p:nvPr>
        </p:nvSpPr>
        <p:spPr>
          <a:xfrm>
            <a:off x="1043608" y="5357813"/>
            <a:ext cx="7772400" cy="1500187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0000FF"/>
                </a:solidFill>
                <a:latin typeface="SkinnyCapKick" pitchFamily="2" charset="0"/>
              </a:rPr>
              <a:t>A</a:t>
            </a:r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b</a:t>
            </a:r>
            <a:r>
              <a:rPr lang="es-ES" sz="4400" dirty="0" smtClean="0">
                <a:solidFill>
                  <a:srgbClr val="FFFF00"/>
                </a:solidFill>
                <a:latin typeface="SkinnyCapKick" pitchFamily="2" charset="0"/>
              </a:rPr>
              <a:t>r</a:t>
            </a:r>
            <a:r>
              <a:rPr lang="es-ES" sz="4400" dirty="0" smtClean="0">
                <a:solidFill>
                  <a:srgbClr val="FF00FF"/>
                </a:solidFill>
                <a:latin typeface="SkinnyCapKick" pitchFamily="2" charset="0"/>
              </a:rPr>
              <a:t>i</a:t>
            </a:r>
            <a:r>
              <a:rPr lang="es-ES" sz="4400" dirty="0" smtClean="0">
                <a:solidFill>
                  <a:srgbClr val="00B050"/>
                </a:solidFill>
                <a:latin typeface="SkinnyCapKick" pitchFamily="2" charset="0"/>
              </a:rPr>
              <a:t>l</a:t>
            </a:r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 </a:t>
            </a:r>
            <a:r>
              <a:rPr lang="es-ES" sz="4400" dirty="0" smtClean="0">
                <a:solidFill>
                  <a:srgbClr val="FF0000"/>
                </a:solidFill>
                <a:latin typeface="SkinnyCapKick" pitchFamily="2" charset="0"/>
              </a:rPr>
              <a:t>2</a:t>
            </a:r>
            <a:r>
              <a:rPr lang="es-ES" sz="4400" dirty="0" smtClean="0">
                <a:solidFill>
                  <a:srgbClr val="7030A0"/>
                </a:solidFill>
                <a:latin typeface="SkinnyCapKick" pitchFamily="2" charset="0"/>
              </a:rPr>
              <a:t>0</a:t>
            </a:r>
            <a:r>
              <a:rPr lang="es-ES" sz="4400" dirty="0" smtClean="0">
                <a:solidFill>
                  <a:srgbClr val="FF0066"/>
                </a:solidFill>
                <a:latin typeface="SkinnyCapKick" pitchFamily="2" charset="0"/>
              </a:rPr>
              <a:t>1</a:t>
            </a:r>
            <a:r>
              <a:rPr lang="es-ES" sz="4400" dirty="0" smtClean="0">
                <a:solidFill>
                  <a:srgbClr val="FFFF00"/>
                </a:solidFill>
                <a:latin typeface="SkinnyCapKick" pitchFamily="2" charset="0"/>
              </a:rPr>
              <a:t>3</a:t>
            </a:r>
            <a:endParaRPr lang="es-ES" sz="4400" dirty="0">
              <a:solidFill>
                <a:srgbClr val="FFFF00"/>
              </a:solidFill>
              <a:latin typeface="SkinnyCapKick" pitchFamily="2" charset="0"/>
            </a:endParaRPr>
          </a:p>
        </p:txBody>
      </p:sp>
      <p:pic>
        <p:nvPicPr>
          <p:cNvPr id="23" name="22 Imagen" descr="S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3861048"/>
            <a:ext cx="447675" cy="581025"/>
          </a:xfrm>
          <a:prstGeom prst="rect">
            <a:avLst/>
          </a:prstGeom>
        </p:spPr>
      </p:pic>
      <p:pic>
        <p:nvPicPr>
          <p:cNvPr id="27" name="26 Imagen" descr="z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752" y="2348880"/>
            <a:ext cx="714375" cy="1190625"/>
          </a:xfrm>
          <a:prstGeom prst="rect">
            <a:avLst/>
          </a:prstGeom>
        </p:spPr>
      </p:pic>
      <p:pic>
        <p:nvPicPr>
          <p:cNvPr id="28" name="27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48880"/>
            <a:ext cx="714375" cy="1190625"/>
          </a:xfrm>
          <a:prstGeom prst="rect">
            <a:avLst/>
          </a:prstGeom>
        </p:spPr>
      </p:pic>
      <p:pic>
        <p:nvPicPr>
          <p:cNvPr id="29" name="28 Imagen" descr="r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348880"/>
            <a:ext cx="714375" cy="1190625"/>
          </a:xfrm>
          <a:prstGeom prst="rect">
            <a:avLst/>
          </a:prstGeom>
        </p:spPr>
      </p:pic>
      <p:pic>
        <p:nvPicPr>
          <p:cNvPr id="30" name="29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714375" cy="1190625"/>
          </a:xfrm>
          <a:prstGeom prst="rect">
            <a:avLst/>
          </a:prstGeom>
        </p:spPr>
      </p:pic>
      <p:pic>
        <p:nvPicPr>
          <p:cNvPr id="31" name="30 Imagen" descr="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348880"/>
            <a:ext cx="714375" cy="1190625"/>
          </a:xfrm>
          <a:prstGeom prst="rect">
            <a:avLst/>
          </a:prstGeom>
        </p:spPr>
      </p:pic>
      <p:pic>
        <p:nvPicPr>
          <p:cNvPr id="32" name="31 Imagen" descr="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2348880"/>
            <a:ext cx="714375" cy="1190625"/>
          </a:xfrm>
          <a:prstGeom prst="rect">
            <a:avLst/>
          </a:prstGeom>
        </p:spPr>
      </p:pic>
      <p:pic>
        <p:nvPicPr>
          <p:cNvPr id="33" name="32 Imagen" descr="z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2" y="2348880"/>
            <a:ext cx="714375" cy="1190625"/>
          </a:xfrm>
          <a:prstGeom prst="rect">
            <a:avLst/>
          </a:prstGeom>
        </p:spPr>
      </p:pic>
      <p:pic>
        <p:nvPicPr>
          <p:cNvPr id="34" name="33 Imagen" descr="aCACOS4V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48880"/>
            <a:ext cx="714375" cy="1190625"/>
          </a:xfrm>
          <a:prstGeom prst="rect">
            <a:avLst/>
          </a:prstGeom>
        </p:spPr>
      </p:pic>
      <p:pic>
        <p:nvPicPr>
          <p:cNvPr id="36" name="35 Imagen" descr="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684584" y="332656"/>
            <a:ext cx="3967900" cy="2948623"/>
          </a:xfrm>
          <a:prstGeom prst="rect">
            <a:avLst/>
          </a:prstGeom>
        </p:spPr>
      </p:pic>
      <p:pic>
        <p:nvPicPr>
          <p:cNvPr id="37" name="36 Imagen" descr="est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664296" y="3717032"/>
            <a:ext cx="2664296" cy="2629620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 rot="20498296">
            <a:off x="166579" y="396008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66"/>
                </a:solidFill>
                <a:latin typeface="Comic Sans MS" pitchFamily="66" charset="0"/>
              </a:rPr>
              <a:t>Actividad de percepción </a:t>
            </a:r>
          </a:p>
          <a:p>
            <a:pPr algn="ctr"/>
            <a:r>
              <a:rPr lang="es-ES" sz="2400" dirty="0" smtClean="0">
                <a:solidFill>
                  <a:srgbClr val="0000FF"/>
                </a:solidFill>
                <a:latin typeface="Comic Sans MS" pitchFamily="66" charset="0"/>
              </a:rPr>
              <a:t>¿Dónde hay mas? y ¿Donde hay menos?</a:t>
            </a:r>
            <a:endParaRPr lang="es-E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96858 0.007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iobolas.com/fondos/fondos/fds/2da_ed_x_6iTDCuQ4OI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66"/>
                </a:solidFill>
                <a:latin typeface="SkinnyCapKick" pitchFamily="2" charset="0"/>
              </a:rPr>
              <a:t>GRACIAS!!!</a:t>
            </a:r>
            <a:endParaRPr lang="es-ES" sz="6600" dirty="0">
              <a:solidFill>
                <a:srgbClr val="FF0066"/>
              </a:solidFill>
              <a:latin typeface="SkinnyCapKick" pitchFamily="2" charset="0"/>
            </a:endParaRPr>
          </a:p>
        </p:txBody>
      </p:sp>
      <p:pic>
        <p:nvPicPr>
          <p:cNvPr id="4" name="3 Imagen" descr="cckidC5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7992888" cy="375579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tas de colo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9452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4056" y="1556792"/>
            <a:ext cx="867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 smtClean="0">
                <a:solidFill>
                  <a:srgbClr val="FFFF00"/>
                </a:solidFill>
                <a:latin typeface="Comic Sans MS" pitchFamily="66" charset="0"/>
              </a:rPr>
              <a:t>“El mercadito”</a:t>
            </a:r>
            <a:endParaRPr lang="es-ES" b="1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De Col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7515454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 rot="20208886">
            <a:off x="1656366" y="269860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A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c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t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i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v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i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d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a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d</a:t>
            </a:r>
            <a:r>
              <a:rPr kumimoji="0" lang="es-ES" sz="1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my Beans" pitchFamily="2" charset="0"/>
                <a:ea typeface="+mj-ea"/>
                <a:cs typeface="+mj-cs"/>
              </a:rPr>
              <a:t> </a:t>
            </a:r>
            <a:endParaRPr kumimoji="0" lang="es-ES" sz="1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my Beans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ai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112" y="-133588"/>
            <a:ext cx="9468544" cy="7090980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66"/>
                </a:solidFill>
                <a:latin typeface="Comic Sans MS" pitchFamily="66" charset="0"/>
              </a:rPr>
              <a:t>¿Dónde hay más?</a:t>
            </a:r>
            <a:endParaRPr lang="es-ES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t1.gstatic.com/images?q=tbn:ANd9GcSZkbF6m6xQ62I6h7qvavSrp-yFRrvqlgwE_T8sqSJcRrmtabT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000250" cy="2286001"/>
          </a:xfrm>
          <a:prstGeom prst="rect">
            <a:avLst/>
          </a:prstGeom>
          <a:noFill/>
        </p:spPr>
      </p:pic>
      <p:pic>
        <p:nvPicPr>
          <p:cNvPr id="13318" name="Picture 6" descr="http://t0.gstatic.com/images?q=tbn:ANd9GcQ9ceB-xNaONDLc8SrAMqAi87ZiDt1Kj9oPWbbECamtDb_Mu9W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r="7692" b="11635"/>
          <a:stretch>
            <a:fillRect/>
          </a:stretch>
        </p:blipFill>
        <p:spPr bwMode="auto">
          <a:xfrm>
            <a:off x="2987824" y="1844824"/>
            <a:ext cx="3456384" cy="2592288"/>
          </a:xfrm>
          <a:prstGeom prst="rect">
            <a:avLst/>
          </a:prstGeom>
          <a:noFill/>
        </p:spPr>
      </p:pic>
      <p:sp>
        <p:nvSpPr>
          <p:cNvPr id="11" name="10 Flecha derecha">
            <a:hlinkClick r:id="rId7" action="ppaction://hlinksldjump"/>
          </p:cNvPr>
          <p:cNvSpPr/>
          <p:nvPr/>
        </p:nvSpPr>
        <p:spPr>
          <a:xfrm>
            <a:off x="323528" y="5517232"/>
            <a:ext cx="2304256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7" action="ppaction://hlinksldjump"/>
              </a:rPr>
              <a:t>Regresar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-karamba.es/WebRoot/ce_es/Shops/210677/4BD6/CF37/AFA8/7C20/F854/C0A8/8008/08E6/IMG_3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1157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es-MX" sz="7200" b="1" dirty="0" smtClean="0">
                <a:solidFill>
                  <a:srgbClr val="FFFF00"/>
                </a:solidFill>
                <a:latin typeface="SkinnyCapKick" pitchFamily="2" charset="0"/>
              </a:rPr>
              <a:t>¿</a:t>
            </a:r>
            <a:r>
              <a:rPr lang="es-MX" sz="7200" b="1" dirty="0" smtClean="0">
                <a:solidFill>
                  <a:srgbClr val="FFFF00"/>
                </a:solidFill>
                <a:latin typeface="Comic Sans MS" pitchFamily="66" charset="0"/>
              </a:rPr>
              <a:t>Dónde hay menos?</a:t>
            </a:r>
            <a:endParaRPr lang="es-ES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6516216" y="5733256"/>
            <a:ext cx="1944216" cy="76470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FF"/>
                </a:solidFill>
                <a:hlinkClick r:id="rId3" action="ppaction://hlinksldjump"/>
              </a:rPr>
              <a:t>Regresar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42" name="Picture 2" descr="http://img.nutridieta.com/wp-content/uploads/2009/07/naranjas-y-pomelo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7"/>
            <a:ext cx="3888432" cy="3902029"/>
          </a:xfrm>
          <a:prstGeom prst="rect">
            <a:avLst/>
          </a:prstGeom>
          <a:noFill/>
        </p:spPr>
      </p:pic>
      <p:pic>
        <p:nvPicPr>
          <p:cNvPr id="10244" name="Picture 4" descr="http://img.nutridieta.com/wp-content/uploads/2009/07/naranjas-y-pomelo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47414"/>
          <a:stretch>
            <a:fillRect/>
          </a:stretch>
        </p:blipFill>
        <p:spPr bwMode="auto">
          <a:xfrm>
            <a:off x="4644008" y="2924944"/>
            <a:ext cx="409369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freepik.com/foto-gratis/resumen-de-los-circulos-de-colores-de-fondo-vector_53-8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es-MX" sz="8000" b="1" dirty="0" smtClean="0">
                <a:solidFill>
                  <a:srgbClr val="FF00FF"/>
                </a:solidFill>
                <a:latin typeface="Comic Sans MS" pitchFamily="66" charset="0"/>
              </a:rPr>
              <a:t>¿Dónde hay menos?</a:t>
            </a:r>
            <a:endParaRPr lang="es-ES" sz="96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092280" y="6237312"/>
            <a:ext cx="1691680" cy="6206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66"/>
                </a:solidFill>
                <a:hlinkClick r:id="rId3" action="ppaction://hlinksldjump"/>
              </a:rPr>
              <a:t>Regresar </a:t>
            </a:r>
            <a:endParaRPr lang="es-ES" dirty="0">
              <a:solidFill>
                <a:srgbClr val="FF0066"/>
              </a:solidFill>
            </a:endParaRPr>
          </a:p>
        </p:txBody>
      </p:sp>
      <p:pic>
        <p:nvPicPr>
          <p:cNvPr id="6" name="Picture 4" descr="http://www.chiscos.net/repolim/lim/nu_meros3/5manzana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4638675" cy="2562226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QklqBid8-b_hPJo0kO-JEIL5Rc_40-vCUBJJh-k9wo-jFT5mg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70892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2EC2C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C2C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.dreamstime.com/fondo-retro-de-los-circulos-thumb400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44824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00B050"/>
                </a:solidFill>
                <a:latin typeface="Comic Sans MS" pitchFamily="66" charset="0"/>
              </a:rPr>
              <a:t>¿Dónde hay mas?</a:t>
            </a:r>
            <a:br>
              <a:rPr lang="es-ES" sz="96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s-ES" sz="9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6804248" y="6165304"/>
            <a:ext cx="1728192" cy="6926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66"/>
                </a:solidFill>
                <a:hlinkClick r:id="rId3" action="ppaction://hlinksldjump"/>
              </a:rPr>
              <a:t>Regresar </a:t>
            </a:r>
            <a:endParaRPr lang="es-ES" dirty="0">
              <a:solidFill>
                <a:srgbClr val="FF0066"/>
              </a:solidFill>
            </a:endParaRPr>
          </a:p>
        </p:txBody>
      </p:sp>
      <p:pic>
        <p:nvPicPr>
          <p:cNvPr id="8194" name="Picture 2" descr="http://t3.gstatic.com/images?q=tbn:ANd9GcRHWu0LH5H8b_17OdkO7opJ_zoC4dgAJi6gc1kJfVJqu6djcsN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9" y="3068960"/>
            <a:ext cx="4977599" cy="3312368"/>
          </a:xfrm>
          <a:prstGeom prst="rect">
            <a:avLst/>
          </a:prstGeom>
          <a:noFill/>
        </p:spPr>
      </p:pic>
      <p:pic>
        <p:nvPicPr>
          <p:cNvPr id="8196" name="Picture 4" descr="http://us.123rf.com/400wm/400/400/penta/penta1106/penta110600029/9862511-sandias-frescas-en-tienda-stand-en-mercado-local-verd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564904"/>
            <a:ext cx="2592288" cy="35069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http://3.bp.blogspot.com/-lMuDmZKrBu4/Td7zxihYkbI/AAAAAAAAB0Q/E72wT0gaI6w/s1600/trist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28570"/>
          </a:xfrm>
          <a:prstGeom prst="rect">
            <a:avLst/>
          </a:prstGeom>
          <a:noFill/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407696" y="5633864"/>
            <a:ext cx="2736304" cy="122413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Regresar </a:t>
            </a:r>
            <a:endParaRPr lang="es-ES" dirty="0"/>
          </a:p>
        </p:txBody>
      </p:sp>
      <p:sp>
        <p:nvSpPr>
          <p:cNvPr id="24580" name="AutoShape 4" descr="data:image/jpeg;base64,/9j/4AAQSkZJRgABAQAAAQABAAD/2wCEAAkGBhAQEBQUEBQVERAVGBUUFxgYFBUUGBQVFxAVFBQaFRQXGycfFxojGRQSHy8gJCcpLCwtFR4xNTAqNSYrLCkBCQoKDgwOGg8PGDUlHyQtLC8sKSwuLS0pLC8uLC8qKSwuLCwpLCwtLzQvKSwsLC0sLywpKSksMi4yNjQsLCwsLP/AABEIAMgAyAMBIgACEQEDEQH/xAAcAAEAAgIDAQAAAAAAAAAAAAAABgcBBQIDBAj/xABKEAABAwIDBQUDBQoNBQAAAAABAAIDBBEFEiEGBzFBYRMiUXGBQpGhFDJicrEIFSMkUoKSosHSFzM0Q0RTVGNzk7Kz0RgldKPC/8QAGwEBAAIDAQEAAAAAAAAAAAAAAAMEAgUGAQf/xAA2EQACAQMBBQQIBQUBAAAAAAAAAQIDBBExBQYSIUFRcbHREyIygZGhweFCUmFy8BYjJDOCFP/aAAwDAQACEQMRAD8AvFERAEREAREQBERAEREAREQBERAEREAREQBERAEREAREQBERAYul0RALpdEQC6XREAul0XjxTF4KWIy1EjYYm8XONh5dT0GqA9l0JVQbTb/Yw4RYXEamR2ge9rg297WZEO8/4eq0X3p2rxDSed1NG6xIL2wjyyQjN6KCtcUqCzVko97PUm9C6MU2poqW/wAoqIYSOTpGh3o29z7lHqnfNgsZt8qD/qRyOHvDVCMM3CUwuaqolmede4GxDrcnMT56KQ026LB2f0fP9aSQ/wD0tJV3ksabwm5dy88EioyZ7/4cME/tDv8AJl/dXopd8mCyf0prfrskb9rV4f4L8I/scfvk/eXkqtz2EPGkBjPiyV4+0kKFb0WbfNSXuXme+hkT3DNoqSq/k88U3PuSNcfUA3HuWwuqQxLcPEDmoqmSF41GcB3lZ7Mrm+eq8Qj2sw4/g5HVcTBoLtqAW/VcBJ+1bS32vZ3HsVFnsfJ/MwdOS6F+XS6qfZjf5SydzEWOpJm/OcA50ZcOIy2zsPQg+atGir45o2yRPbJG8Atc03DgeYIW0MDvul0RALpdEQC6XREAusrCIAiIgCIiALBKEqpt6G9OSGT5Dhhz1byGPe3vGJxOXs2D+s6+zfx4eN4BvN4G9umw0OiitUVvARg92MkaGV3LiO6NT04qvcO2FxXGZGz4vNJHELFrSAHkHWzIx3YhrxIv0Uh2A3Vx0zRPXNE1YXZwCS4RHj42e++pcb68OFzYoXGbU3jUG6drr1l5eZYhS6yNTgWydHQgilhbETxcLlx83uJPotsAsouIq16lWXFOTb/XmWUktAiIoT0IiIAsELKL1PANDtBsPQV4PymFrn2IEje7IPzxx9bqsKnZ/Gdn3uloJHTUQOZwtmblv/Ow8ja3fb8Fdqw4LebO23cWbxnij+V/Ts8COVNSNNsHvQo8Ua1jT2VXlu+E8dLZix3BzefjbiFM1S+3W7Ah3yzCg6Gra7OWRuy5yTcujN+47pwP27/dfvOFcBS1l48QjuCCLdtlBzEC3deLHM31HT6NZX9K9p+kpPvXVFOUXF4ZZKIivGIREQBERAEREAQotVtRj8dDSTVMmrYml1r2zO4NaD4lxA9UBDd728Q0EQpqUk104s3KLmJjjlzDxeTcNHjr4X1m7Dd2KKPt6pgNc+51NzCwgd297ZzYkuHjZR7dpgkmK1cmKV57Qh4EbeDe0bYggfkMGUAePkriC4neLazX+LSf7n9PMs0ofiZgLKIuFLIXUapgdkLm5zqG5hmI+re61O2eO/IaGecWzMb3L8M7iGsv0ub+i+XZa+V8hlc9xmLs5eSc2a975uN10eyNh/8AvpyqSlwpclyzzIalTheD69RRjd1tI+vw+KaTWUZo5Da13tPGw8QQVJ1o7mhK3qypS1TwSp5WQiLrqZ2xsc93zWguPk0En4BQRWXhHpiaqYy2dzWX0GZwbfyudV2XXyftHj8tdUPmmcXlxOW/sMv3WgcAALcFc+5ba6Srp5IJ3Z5KfJkcfnOiNwA488pba/gR4LqdobvStLb0yllr2l5EEKvE8FlIiLlScwQqy3nbBH+X4e1zKyNwkeI+L7a5wOTm2ubcRfmrOWLLYWF9Us6qqQfeujXYzGUVJYZot128BmKUrQ9/45E0CZpsC7kJG2FsrunA6eF5uF8/7VYfLgGKR4jSsBpZHEPaNAC+/aR9ARdzTyI6K9MHxSKqgjmhdmikaHtNraHxHIg3BHiF9YtriFzSjVp6P+YKElh4Z7ERFZPAiIgCIiAEqkt9OKTVtfTYVA6zXFj5NeL3k5M3RjLutzzdArmratkUb5JCGxsa57ieTWi7j7gqM3WUz8RxOqxKcXs4hnR7+AA8GxWH5wVO+uVa0J1X0Xz6fMyiuJ4LUwfCIqSCOCEZY42hrfHqSeZJuT5r2oi+PVKkqknKT5vUv6BERRnpHd4GBvrcOnhj1kLQ5guBmcxwcBr42svl2y+xCtBNsJhz5+3dTRma+a9jYuve5ZfKT1tzXVbF23CxpSpVItrOVjtIKlPieUa7dTgUlHhsbJQWyPc6VzTxbntlB8DlDT6qYJZFz93cO4rSqy1k8kqWFgLpraYSxPjPB7XMPk5paftXcirxk4yTRkfImJYe+nmfFILPjc5h0I1abc/HQ+quTcPgEkcM1TI0tbNkZHf2msLi51vDMQAehU8xnY2grHiSpp2SyN0zG4JA4BxaRcea28MDWNDWANa0BrQNAABYADwsAuv2lvDG6tfQwi03jOdPcQQpcMsnYiIuPJwiIvAaXbDZ1tfRSwO0Lm3YeGWRveYfK4F+hUT3E7TvaJsMqO7NTuc6Mc8ocRM025tfr1D+isVU7tFP96tpoKp1mwT5S420DXN7GY+Y0cu33XvGpStno+a7+vmVq0epfiLDSsruisEREAREQEP3t1oiwarJdlLmCMdS97W2911GdyuHmLCmOP8AOySSDyuGD/Quf3RFZlwyJnOSdvubG9x/YpBsbQiDD6WMaWhjv5uYHO+LiuW3oq8Noofml4cyeivWN0iIvm5bCIiAIiIAiIgCIiAIiIAiIgCIiAKtd++FiSgjm9qGUD82QZXfEM9yspQ3e7T58IqPo9m/3TNW02RUdO9pNfmS+PL6mE1mLJXsDjPyzDaWYnM50TQ8/TYMj/LvNPvUgUA3GyA4LD0fMD/nOP7VP19dKAREQBERAU790ifxWk8O1k/2lPcHH4vD/hR/7TVDfui6TNh0En5E4Ho+J4+0BSnZWqEtDSvHtQwn17JoPxBXH71r+zTf6vwLFDVm1REXz4tBES69wAi81biMUDC+aRkTB7T3Bo95UNxrfNhlPpG91S/wib3fV7rD3XVy3sbi5/1Qb8PiYuSWrJ2io/EN/tU4/gKaKMfTc+Q/DKPgulu9THpheGAEeLKWR/x1W4W7V5jMnFd78kyP00S9kVGDbTanj2Mtv/DH7q4P3sY7CLzQNA8X00jP+F7/AE3cPlGcH/19h6ZdheyKksO3/wA4P4xTRvH9290Zv5ODgpvg+9/C6gd6U07rXIlblHUB4u0+9Va+wr2gsuGe7n9/kZKpF9SbIumlrI5WB8bmyRu4OaQ5p8iNF3XWllCUXhokCIixAUY3mAfemsv/AFfxztt8bKTqIb2agMwipv7QYz1MrFf2bzu6X7o+KMZ+yzluEP8A2Zv+NN/qCsZQDcXEG4LCfynzO/8AaR+xT9fYjXhERAEREBCd81A2bBqnNxjDJW/WbI39hI9VpdzmI9thMQ5xOkiPo7MPg8Kw8ZwxlVBLBJ8yVj43eIDmkXHUXv6Kl9y1e6mnq8Pn7sjHl7QdCXMOSUD0DHeV1oN4aDq2Uml7LT8/ElpPEi3EWLri94AuSAON76AczdfMVTb0LhmSQNBJIAAJJJsAALkk+CqzbPfbHA7s8PDKhw+dI7MYx0aBbN53t5qO7y94UtfN8joS51PcMOTU1L72AFuLL2AHPj4KVbC7nYKcNmrgJqjiI+McfAi49tw8eHQ2uest9nW1hSVxf85PSHn/ADCIXNyeIkCptlMaxqRss2ctNrSTHIxrSf5ttuH1Qp5he4ehYGmollncNXAZY2HpYAut+crORU7neG5qLhpepFaJeflgyVKK1NPhmx9BTD8BTRM65A536Trn4rb2WUWhqV6lR5nJvvbZJhIwiyijUmtAaXE9jcPqf4+mheeN8ga79Jtj8VCcW3D0bw400ssLybtDrSMHS1g63W/vVoItjb7Vu7f2Kj7m8r4MxcIvVHztLgGN4FI6SLOIhq6SP8JE5tz/ABjeX5wFvFTnYzfVFUHs68MppOUgJ7J3R1zdh9SPJWeQqw283Pwzh81COzqT3jHcNjk1JdlFu44/o9Bdb+ltK02l/bvYKMuk19fvyInCUOcSzo5A4AggggEEG4IOoII4hclRm7TeNLRzCir3ZYASwGS4dTvFxlJvoy+hB4acrq8Q8WvfTx5dNfctJtLZlSyq8D5p6NdfuSwmpI5KvN+Ne2PDOzPzpZWNHky8jj+qPerCuqd3gsdimO0tA25jjy57cg+0kx9I2gKxsC2dW+i3+H1vhp88GNV4iWluvwg0uE0kZ+cYxI7oZSZLemYKVLixgAsNANB5DguS+pFIIiIAiIgCorepTOwzHKbEWsPYyFpkIvYvaMkrTYcTHY252KvVR3b/AGVGJUEsGnaEZoifZlbqw35X4E+DisZwU4uMtHyBrdoKZ1dQStpZcpmiPZvadDmFxqOAcNCeq+eMUgxXDQ6CYz08b7gtD3COTSxsWnK7Tjb1Vm7ndp3MD8Oq7x1ETj2bX6G3tx2PMG5tzBPgrExvA4ayB8NQ0PjcLcrtNtHNPJw4rg6N09jV5W1WOYN5z1x0a/mpacfSLiRS24rCY5a6SV4BMEYLOjnuy39G5h6q+QFT2wexuIYZjLmNaXUha4OlIs18R1j8pA4N7vnyVxKjvHVVS5U4yzFxWMdDKksRCIi5omCIiAIiIAiIgCFEXqBQG/HCGQ4g2Rmnbx53C3ttcWE+oDVHcJpcVxJrYITPPCzK0NL3dlGADluScrbC9r+inu2mxlfieN5ZGOZSBrA2W12NiDczrHgXlxd3fG3JWrgmCxUdOyCAZY2C3K5PNzrcXHiSvoNTa8bKypR5TqcK7l3lVU+KT7DVUdR968LYat4LqeEB5zXzOA0a0niSbNCiG5TBpaysqMVqAQXOe2PSwL3/AMYW34ta3KweZ8F5N5+Oy4jVswmiGdxe3tTr88XOUkcGMBzOPTorh2V2ejoKOKmjJc2Jtrni5xJLnHwuSdFf2HZypU5XFRevUee5arxMKssvC6G2REXQEQREQBERAFgrKICoN8uwsoe3E6IHt4S10rWi5IYbslAHEt4O8W68jfebv9t2YnThxysqGaSxgjQ6d9o45DcetxyVgyRgixFwdCDwI6qjNvNgKjCakYhhAcIwSZI23d2dyS4ZANYCLAjXL5WI1G1dmQvqWNJLR/TuJIT4WW2FlRXYbb2DE4QW2jnbo+IuF72vmYL3cw668rG/WVBfLrm3qW83TqrDRdTTWUERFWPQiIgCIiAIiIAiISgMKE7y9vW4fBkgc01smjG/OLAeLy0cDqMt+JPNZ3g7yIsOjLYiyWsOjY73DNdXSBvD6uhK1O7LdpLNP988UBMz3GWOJzfaPB8jTwtplbysCeQXY7E2K6rVeuvVWi7fsQVKmOSNtue3efJYxW1WZ1dOCe/e8THm5uHC/aO9onxt4qz1gBZX0AqBERAEREAREQBERAFxkYHCx1B0PlzXJEBT23e5hweavBz2NQ09p2QOUX43gd7DvonQ8rcD49l98dn9hisZp5e6BJ2bmjgBeVjtWEnW4FugV2EKPbXbBUWKMtUs74FmyNOWRnQOtqLknKQQqN5YUbyHDVXc+qMozcdDnT1TJG5o3Ne3xa4OHvBsu66qKu3W4zhDzJg87p4jqY+613k6InJJpbUWPQLhR77qmB2XEaMs1tdgfE4EDvXZLx5aXFlxN5uxcQeaD4l8H5FmNZPUuBFD8L3sYTOP5QInfkytMZ9/zfipFBjlM8XZPC8eLZWEfArn6thcUnidNr3MlUk9Ge5F5vvlD/Wx/pt/5XRUY/Sxi8lRCwfSljH2lQq2qvSL+DPco2CxdQzFN72EwDSYzu/JiaXfrGzfiohUb5a+qfkw2iJvoCWvmdfxsyzR5G62lvsK9rfgwu18vuYOpFdS262vigYXzPbEwe09waPeVVW0e9yoqZTTYNE+R5u3tQ0ucdbXiZyH0ne4Lswzc9iWJP7bGah7AQSI2uD5G34C1uzjHQAnTgrY2Y2Qo8OiEdLEGaDM+13yEc3v4ny4DkF1+z93aNu1Os+OXyXn7yvKs3oQbd9ubZTPZV4g7t603kymzmRvdrdxN+0kBv3uF+HC6tIBZsi6chCIiAIiIAiIgCLKIDCLKIDCLKIDCLKIDFl56zD4pm5ZmMlZ+S9rXj3OBC9KICA4puQwac3ELoD/AHUjmj9E3HwWif8Ac40F9KioA8PwR+ORW2iAqP8A6cKH+01Huh/cXOL7nLDwe9PUOHh+Cb8QxWyiAg2EbmMHpyD2HbOHOZxk/V0b8FM6ekZG0Nja2Ng0DWgNA8mjRdyIDACLKIDCLKIDCLKIDCLKIDCLK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data:image/jpeg;base64,/9j/4AAQSkZJRgABAQAAAQABAAD/2wCEAAkGBhAQEBQUEBQVERAVGBUUFxgYFBUUGBQVFxAVFBQaFRQXGycfFxojGRQSHy8gJCcpLCwtFR4xNTAqNSYrLCkBCQoKDgwOGg8PGDUlHyQtLC8sKSwuLS0pLC8uLC8qKSwuLCwpLCwtLzQvKSwsLC0sLywpKSksMi4yNjQsLCwsLP/AABEIAMgAyAMBIgACEQEDEQH/xAAcAAEAAgIDAQAAAAAAAAAAAAAABgcBBQIDBAj/xABKEAABAwIDBQUDBQoNBQAAAAABAAIDBBEFEiEGBzFBYRMiUXGBQpGhFDJicrEIFSMkUoKSosHSFzM0Q0RTVGNzk7Kz0RgldKPC/8QAGwEBAAIDAQEAAAAAAAAAAAAAAAMEAgUGAQf/xAA2EQACAQMBBQQIBQUBAAAAAAAAAQIDBBExBQYSIUFRcbHREyIygZGhweFCUmFy8BYjJDOCFP/aAAwDAQACEQMRAD8AvFERAEREAREQBERAEREAREQBERAEREAREQBERAEREAREQBERAYul0RALpdEQC6XREAul0XjxTF4KWIy1EjYYm8XONh5dT0GqA9l0JVQbTb/Yw4RYXEamR2ge9rg297WZEO8/4eq0X3p2rxDSed1NG6xIL2wjyyQjN6KCtcUqCzVko97PUm9C6MU2poqW/wAoqIYSOTpGh3o29z7lHqnfNgsZt8qD/qRyOHvDVCMM3CUwuaqolmede4GxDrcnMT56KQ026LB2f0fP9aSQ/wD0tJV3ksabwm5dy88EioyZ7/4cME/tDv8AJl/dXopd8mCyf0prfrskb9rV4f4L8I/scfvk/eXkqtz2EPGkBjPiyV4+0kKFb0WbfNSXuXme+hkT3DNoqSq/k88U3PuSNcfUA3HuWwuqQxLcPEDmoqmSF41GcB3lZ7Mrm+eq8Qj2sw4/g5HVcTBoLtqAW/VcBJ+1bS32vZ3HsVFnsfJ/MwdOS6F+XS6qfZjf5SydzEWOpJm/OcA50ZcOIy2zsPQg+atGir45o2yRPbJG8Atc03DgeYIW0MDvul0RALpdEQC6XREAusrCIAiIgCIiALBKEqpt6G9OSGT5Dhhz1byGPe3vGJxOXs2D+s6+zfx4eN4BvN4G9umw0OiitUVvARg92MkaGV3LiO6NT04qvcO2FxXGZGz4vNJHELFrSAHkHWzIx3YhrxIv0Uh2A3Vx0zRPXNE1YXZwCS4RHj42e++pcb68OFzYoXGbU3jUG6drr1l5eZYhS6yNTgWydHQgilhbETxcLlx83uJPotsAsouIq16lWXFOTb/XmWUktAiIoT0IiIAsELKL1PANDtBsPQV4PymFrn2IEje7IPzxx9bqsKnZ/Gdn3uloJHTUQOZwtmblv/Ow8ja3fb8Fdqw4LebO23cWbxnij+V/Ts8COVNSNNsHvQo8Ua1jT2VXlu+E8dLZix3BzefjbiFM1S+3W7Ah3yzCg6Gra7OWRuy5yTcujN+47pwP27/dfvOFcBS1l48QjuCCLdtlBzEC3deLHM31HT6NZX9K9p+kpPvXVFOUXF4ZZKIivGIREQBERAEREAQotVtRj8dDSTVMmrYml1r2zO4NaD4lxA9UBDd728Q0EQpqUk104s3KLmJjjlzDxeTcNHjr4X1m7Dd2KKPt6pgNc+51NzCwgd297ZzYkuHjZR7dpgkmK1cmKV57Qh4EbeDe0bYggfkMGUAePkriC4neLazX+LSf7n9PMs0ofiZgLKIuFLIXUapgdkLm5zqG5hmI+re61O2eO/IaGecWzMb3L8M7iGsv0ub+i+XZa+V8hlc9xmLs5eSc2a975uN10eyNh/8AvpyqSlwpclyzzIalTheD69RRjd1tI+vw+KaTWUZo5Da13tPGw8QQVJ1o7mhK3qypS1TwSp5WQiLrqZ2xsc93zWguPk0En4BQRWXhHpiaqYy2dzWX0GZwbfyudV2XXyftHj8tdUPmmcXlxOW/sMv3WgcAALcFc+5ba6Srp5IJ3Z5KfJkcfnOiNwA488pba/gR4LqdobvStLb0yllr2l5EEKvE8FlIiLlScwQqy3nbBH+X4e1zKyNwkeI+L7a5wOTm2ubcRfmrOWLLYWF9Us6qqQfeujXYzGUVJYZot128BmKUrQ9/45E0CZpsC7kJG2FsrunA6eF5uF8/7VYfLgGKR4jSsBpZHEPaNAC+/aR9ARdzTyI6K9MHxSKqgjmhdmikaHtNraHxHIg3BHiF9YtriFzSjVp6P+YKElh4Z7ERFZPAiIgCIiAEqkt9OKTVtfTYVA6zXFj5NeL3k5M3RjLutzzdArmratkUb5JCGxsa57ieTWi7j7gqM3WUz8RxOqxKcXs4hnR7+AA8GxWH5wVO+uVa0J1X0Xz6fMyiuJ4LUwfCIqSCOCEZY42hrfHqSeZJuT5r2oi+PVKkqknKT5vUv6BERRnpHd4GBvrcOnhj1kLQ5guBmcxwcBr42svl2y+xCtBNsJhz5+3dTRma+a9jYuve5ZfKT1tzXVbF23CxpSpVItrOVjtIKlPieUa7dTgUlHhsbJQWyPc6VzTxbntlB8DlDT6qYJZFz93cO4rSqy1k8kqWFgLpraYSxPjPB7XMPk5paftXcirxk4yTRkfImJYe+nmfFILPjc5h0I1abc/HQ+quTcPgEkcM1TI0tbNkZHf2msLi51vDMQAehU8xnY2grHiSpp2SyN0zG4JA4BxaRcea28MDWNDWANa0BrQNAABYADwsAuv2lvDG6tfQwi03jOdPcQQpcMsnYiIuPJwiIvAaXbDZ1tfRSwO0Lm3YeGWRveYfK4F+hUT3E7TvaJsMqO7NTuc6Mc8ocRM025tfr1D+isVU7tFP96tpoKp1mwT5S420DXN7GY+Y0cu33XvGpStno+a7+vmVq0epfiLDSsruisEREAREQEP3t1oiwarJdlLmCMdS97W2911GdyuHmLCmOP8AOySSDyuGD/Quf3RFZlwyJnOSdvubG9x/YpBsbQiDD6WMaWhjv5uYHO+LiuW3oq8Noofml4cyeivWN0iIvm5bCIiAIiIAiIgCIiAIiIAiIgCIiAKtd++FiSgjm9qGUD82QZXfEM9yspQ3e7T58IqPo9m/3TNW02RUdO9pNfmS+PL6mE1mLJXsDjPyzDaWYnM50TQ8/TYMj/LvNPvUgUA3GyA4LD0fMD/nOP7VP19dKAREQBERAU790ifxWk8O1k/2lPcHH4vD/hR/7TVDfui6TNh0En5E4Ho+J4+0BSnZWqEtDSvHtQwn17JoPxBXH71r+zTf6vwLFDVm1REXz4tBES69wAi81biMUDC+aRkTB7T3Bo95UNxrfNhlPpG91S/wib3fV7rD3XVy3sbi5/1Qb8PiYuSWrJ2io/EN/tU4/gKaKMfTc+Q/DKPgulu9THpheGAEeLKWR/x1W4W7V5jMnFd78kyP00S9kVGDbTanj2Mtv/DH7q4P3sY7CLzQNA8X00jP+F7/AE3cPlGcH/19h6ZdheyKksO3/wA4P4xTRvH9290Zv5ODgpvg+9/C6gd6U07rXIlblHUB4u0+9Va+wr2gsuGe7n9/kZKpF9SbIumlrI5WB8bmyRu4OaQ5p8iNF3XWllCUXhokCIixAUY3mAfemsv/AFfxztt8bKTqIb2agMwipv7QYz1MrFf2bzu6X7o+KMZ+yzluEP8A2Zv+NN/qCsZQDcXEG4LCfynzO/8AaR+xT9fYjXhERAEREBCd81A2bBqnNxjDJW/WbI39hI9VpdzmI9thMQ5xOkiPo7MPg8Kw8ZwxlVBLBJ8yVj43eIDmkXHUXv6Kl9y1e6mnq8Pn7sjHl7QdCXMOSUD0DHeV1oN4aDq2Uml7LT8/ElpPEi3EWLri94AuSAON76AczdfMVTb0LhmSQNBJIAAJJJsAALkk+CqzbPfbHA7s8PDKhw+dI7MYx0aBbN53t5qO7y94UtfN8joS51PcMOTU1L72AFuLL2AHPj4KVbC7nYKcNmrgJqjiI+McfAi49tw8eHQ2uest9nW1hSVxf85PSHn/ADCIXNyeIkCptlMaxqRss2ctNrSTHIxrSf5ttuH1Qp5he4ehYGmollncNXAZY2HpYAut+crORU7neG5qLhpepFaJeflgyVKK1NPhmx9BTD8BTRM65A536Trn4rb2WUWhqV6lR5nJvvbZJhIwiyijUmtAaXE9jcPqf4+mheeN8ga79Jtj8VCcW3D0bw400ssLybtDrSMHS1g63W/vVoItjb7Vu7f2Kj7m8r4MxcIvVHztLgGN4FI6SLOIhq6SP8JE5tz/ABjeX5wFvFTnYzfVFUHs68MppOUgJ7J3R1zdh9SPJWeQqw283Pwzh81COzqT3jHcNjk1JdlFu44/o9Bdb+ltK02l/bvYKMuk19fvyInCUOcSzo5A4AggggEEG4IOoII4hclRm7TeNLRzCir3ZYASwGS4dTvFxlJvoy+hB4acrq8Q8WvfTx5dNfctJtLZlSyq8D5p6NdfuSwmpI5KvN+Ne2PDOzPzpZWNHky8jj+qPerCuqd3gsdimO0tA25jjy57cg+0kx9I2gKxsC2dW+i3+H1vhp88GNV4iWluvwg0uE0kZ+cYxI7oZSZLemYKVLixgAsNANB5DguS+pFIIiIAiIgCorepTOwzHKbEWsPYyFpkIvYvaMkrTYcTHY252KvVR3b/AGVGJUEsGnaEZoifZlbqw35X4E+DisZwU4uMtHyBrdoKZ1dQStpZcpmiPZvadDmFxqOAcNCeq+eMUgxXDQ6CYz08b7gtD3COTSxsWnK7Tjb1Vm7ndp3MD8Oq7x1ETj2bX6G3tx2PMG5tzBPgrExvA4ayB8NQ0PjcLcrtNtHNPJw4rg6N09jV5W1WOYN5z1x0a/mpacfSLiRS24rCY5a6SV4BMEYLOjnuy39G5h6q+QFT2wexuIYZjLmNaXUha4OlIs18R1j8pA4N7vnyVxKjvHVVS5U4yzFxWMdDKksRCIi5omCIiAIiIAiIgCFEXqBQG/HCGQ4g2Rmnbx53C3ttcWE+oDVHcJpcVxJrYITPPCzK0NL3dlGADluScrbC9r+inu2mxlfieN5ZGOZSBrA2W12NiDczrHgXlxd3fG3JWrgmCxUdOyCAZY2C3K5PNzrcXHiSvoNTa8bKypR5TqcK7l3lVU+KT7DVUdR968LYat4LqeEB5zXzOA0a0niSbNCiG5TBpaysqMVqAQXOe2PSwL3/AMYW34ta3KweZ8F5N5+Oy4jVswmiGdxe3tTr88XOUkcGMBzOPTorh2V2ejoKOKmjJc2Jtrni5xJLnHwuSdFf2HZypU5XFRevUee5arxMKssvC6G2REXQEQREQBERAFgrKICoN8uwsoe3E6IHt4S10rWi5IYbslAHEt4O8W68jfebv9t2YnThxysqGaSxgjQ6d9o45DcetxyVgyRgixFwdCDwI6qjNvNgKjCakYhhAcIwSZI23d2dyS4ZANYCLAjXL5WI1G1dmQvqWNJLR/TuJIT4WW2FlRXYbb2DE4QW2jnbo+IuF72vmYL3cw668rG/WVBfLrm3qW83TqrDRdTTWUERFWPQiIgCIiAIiIAiISgMKE7y9vW4fBkgc01smjG/OLAeLy0cDqMt+JPNZ3g7yIsOjLYiyWsOjY73DNdXSBvD6uhK1O7LdpLNP988UBMz3GWOJzfaPB8jTwtplbysCeQXY7E2K6rVeuvVWi7fsQVKmOSNtue3efJYxW1WZ1dOCe/e8THm5uHC/aO9onxt4qz1gBZX0AqBERAEREAREQBERAFxkYHCx1B0PlzXJEBT23e5hweavBz2NQ09p2QOUX43gd7DvonQ8rcD49l98dn9hisZp5e6BJ2bmjgBeVjtWEnW4FugV2EKPbXbBUWKMtUs74FmyNOWRnQOtqLknKQQqN5YUbyHDVXc+qMozcdDnT1TJG5o3Ne3xa4OHvBsu66qKu3W4zhDzJg87p4jqY+613k6InJJpbUWPQLhR77qmB2XEaMs1tdgfE4EDvXZLx5aXFlxN5uxcQeaD4l8H5FmNZPUuBFD8L3sYTOP5QInfkytMZ9/zfipFBjlM8XZPC8eLZWEfArn6thcUnidNr3MlUk9Ge5F5vvlD/Wx/pt/5XRUY/Sxi8lRCwfSljH2lQq2qvSL+DPco2CxdQzFN72EwDSYzu/JiaXfrGzfiohUb5a+qfkw2iJvoCWvmdfxsyzR5G62lvsK9rfgwu18vuYOpFdS262vigYXzPbEwe09waPeVVW0e9yoqZTTYNE+R5u3tQ0ucdbXiZyH0ne4Lswzc9iWJP7bGah7AQSI2uD5G34C1uzjHQAnTgrY2Y2Qo8OiEdLEGaDM+13yEc3v4ny4DkF1+z93aNu1Os+OXyXn7yvKs3oQbd9ubZTPZV4g7t603kymzmRvdrdxN+0kBv3uF+HC6tIBZsi6chCIiAIiIAiIgCLKIDCLKIDCLKIDCLKIDFl56zD4pm5ZmMlZ+S9rXj3OBC9KICA4puQwac3ELoD/AHUjmj9E3HwWif8Ac40F9KioA8PwR+ORW2iAqP8A6cKH+01Huh/cXOL7nLDwe9PUOHh+Cb8QxWyiAg2EbmMHpyD2HbOHOZxk/V0b8FM6ekZG0Nja2Ng0DWgNA8mjRdyIDACLKIDCLKIDCLKIDCLKIDCLK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data:image/jpeg;base64,/9j/4AAQSkZJRgABAQAAAQABAAD/2wCEAAkGBhAQEBQUEBQVERAVGBUUFxgYFBUUGBQVFxAVFBQaFRQXGycfFxojGRQSHy8gJCcpLCwtFR4xNTAqNSYrLCkBCQoKDgwOGg8PGDUlHyQtLC8sKSwuLS0pLC8uLC8qKSwuLCwpLCwtLzQvKSwsLC0sLywpKSksMi4yNjQsLCwsLP/AABEIAMgAyAMBIgACEQEDEQH/xAAcAAEAAgIDAQAAAAAAAAAAAAAABgcBBQIDBAj/xABKEAABAwIDBQUDBQoNBQAAAAABAAIDBBEFEiEGBzFBYRMiUXGBQpGhFDJicrEIFSMkUoKSosHSFzM0Q0RTVGNzk7Kz0RgldKPC/8QAGwEBAAIDAQEAAAAAAAAAAAAAAAMEAgUGAQf/xAA2EQACAQMBBQQIBQUBAAAAAAAAAQIDBBExBQYSIUFRcbHREyIygZGhweFCUmFy8BYjJDOCFP/aAAwDAQACEQMRAD8AvFERAEREAREQBERAEREAREQBERAEREAREQBERAEREAREQBERAYul0RALpdEQC6XREAul0XjxTF4KWIy1EjYYm8XONh5dT0GqA9l0JVQbTb/Yw4RYXEamR2ge9rg297WZEO8/4eq0X3p2rxDSed1NG6xIL2wjyyQjN6KCtcUqCzVko97PUm9C6MU2poqW/wAoqIYSOTpGh3o29z7lHqnfNgsZt8qD/qRyOHvDVCMM3CUwuaqolmede4GxDrcnMT56KQ026LB2f0fP9aSQ/wD0tJV3ksabwm5dy88EioyZ7/4cME/tDv8AJl/dXopd8mCyf0prfrskb9rV4f4L8I/scfvk/eXkqtz2EPGkBjPiyV4+0kKFb0WbfNSXuXme+hkT3DNoqSq/k88U3PuSNcfUA3HuWwuqQxLcPEDmoqmSF41GcB3lZ7Mrm+eq8Qj2sw4/g5HVcTBoLtqAW/VcBJ+1bS32vZ3HsVFnsfJ/MwdOS6F+XS6qfZjf5SydzEWOpJm/OcA50ZcOIy2zsPQg+atGir45o2yRPbJG8Atc03DgeYIW0MDvul0RALpdEQC6XREAusrCIAiIgCIiALBKEqpt6G9OSGT5Dhhz1byGPe3vGJxOXs2D+s6+zfx4eN4BvN4G9umw0OiitUVvARg92MkaGV3LiO6NT04qvcO2FxXGZGz4vNJHELFrSAHkHWzIx3YhrxIv0Uh2A3Vx0zRPXNE1YXZwCS4RHj42e++pcb68OFzYoXGbU3jUG6drr1l5eZYhS6yNTgWydHQgilhbETxcLlx83uJPotsAsouIq16lWXFOTb/XmWUktAiIoT0IiIAsELKL1PANDtBsPQV4PymFrn2IEje7IPzxx9bqsKnZ/Gdn3uloJHTUQOZwtmblv/Ow8ja3fb8Fdqw4LebO23cWbxnij+V/Ts8COVNSNNsHvQo8Ua1jT2VXlu+E8dLZix3BzefjbiFM1S+3W7Ah3yzCg6Gra7OWRuy5yTcujN+47pwP27/dfvOFcBS1l48QjuCCLdtlBzEC3deLHM31HT6NZX9K9p+kpPvXVFOUXF4ZZKIivGIREQBERAEREAQotVtRj8dDSTVMmrYml1r2zO4NaD4lxA9UBDd728Q0EQpqUk104s3KLmJjjlzDxeTcNHjr4X1m7Dd2KKPt6pgNc+51NzCwgd297ZzYkuHjZR7dpgkmK1cmKV57Qh4EbeDe0bYggfkMGUAePkriC4neLazX+LSf7n9PMs0ofiZgLKIuFLIXUapgdkLm5zqG5hmI+re61O2eO/IaGecWzMb3L8M7iGsv0ub+i+XZa+V8hlc9xmLs5eSc2a975uN10eyNh/8AvpyqSlwpclyzzIalTheD69RRjd1tI+vw+KaTWUZo5Da13tPGw8QQVJ1o7mhK3qypS1TwSp5WQiLrqZ2xsc93zWguPk0En4BQRWXhHpiaqYy2dzWX0GZwbfyudV2XXyftHj8tdUPmmcXlxOW/sMv3WgcAALcFc+5ba6Srp5IJ3Z5KfJkcfnOiNwA488pba/gR4LqdobvStLb0yllr2l5EEKvE8FlIiLlScwQqy3nbBH+X4e1zKyNwkeI+L7a5wOTm2ubcRfmrOWLLYWF9Us6qqQfeujXYzGUVJYZot128BmKUrQ9/45E0CZpsC7kJG2FsrunA6eF5uF8/7VYfLgGKR4jSsBpZHEPaNAC+/aR9ARdzTyI6K9MHxSKqgjmhdmikaHtNraHxHIg3BHiF9YtriFzSjVp6P+YKElh4Z7ERFZPAiIgCIiAEqkt9OKTVtfTYVA6zXFj5NeL3k5M3RjLutzzdArmratkUb5JCGxsa57ieTWi7j7gqM3WUz8RxOqxKcXs4hnR7+AA8GxWH5wVO+uVa0J1X0Xz6fMyiuJ4LUwfCIqSCOCEZY42hrfHqSeZJuT5r2oi+PVKkqknKT5vUv6BERRnpHd4GBvrcOnhj1kLQ5guBmcxwcBr42svl2y+xCtBNsJhz5+3dTRma+a9jYuve5ZfKT1tzXVbF23CxpSpVItrOVjtIKlPieUa7dTgUlHhsbJQWyPc6VzTxbntlB8DlDT6qYJZFz93cO4rSqy1k8kqWFgLpraYSxPjPB7XMPk5paftXcirxk4yTRkfImJYe+nmfFILPjc5h0I1abc/HQ+quTcPgEkcM1TI0tbNkZHf2msLi51vDMQAehU8xnY2grHiSpp2SyN0zG4JA4BxaRcea28MDWNDWANa0BrQNAABYADwsAuv2lvDG6tfQwi03jOdPcQQpcMsnYiIuPJwiIvAaXbDZ1tfRSwO0Lm3YeGWRveYfK4F+hUT3E7TvaJsMqO7NTuc6Mc8ocRM025tfr1D+isVU7tFP96tpoKp1mwT5S420DXN7GY+Y0cu33XvGpStno+a7+vmVq0epfiLDSsruisEREAREQEP3t1oiwarJdlLmCMdS97W2911GdyuHmLCmOP8AOySSDyuGD/Quf3RFZlwyJnOSdvubG9x/YpBsbQiDD6WMaWhjv5uYHO+LiuW3oq8Noofml4cyeivWN0iIvm5bCIiAIiIAiIgCIiAIiIAiIgCIiAKtd++FiSgjm9qGUD82QZXfEM9yspQ3e7T58IqPo9m/3TNW02RUdO9pNfmS+PL6mE1mLJXsDjPyzDaWYnM50TQ8/TYMj/LvNPvUgUA3GyA4LD0fMD/nOP7VP19dKAREQBERAU790ifxWk8O1k/2lPcHH4vD/hR/7TVDfui6TNh0En5E4Ho+J4+0BSnZWqEtDSvHtQwn17JoPxBXH71r+zTf6vwLFDVm1REXz4tBES69wAi81biMUDC+aRkTB7T3Bo95UNxrfNhlPpG91S/wib3fV7rD3XVy3sbi5/1Qb8PiYuSWrJ2io/EN/tU4/gKaKMfTc+Q/DKPgulu9THpheGAEeLKWR/x1W4W7V5jMnFd78kyP00S9kVGDbTanj2Mtv/DH7q4P3sY7CLzQNA8X00jP+F7/AE3cPlGcH/19h6ZdheyKksO3/wA4P4xTRvH9290Zv5ODgpvg+9/C6gd6U07rXIlblHUB4u0+9Va+wr2gsuGe7n9/kZKpF9SbIumlrI5WB8bmyRu4OaQ5p8iNF3XWllCUXhokCIixAUY3mAfemsv/AFfxztt8bKTqIb2agMwipv7QYz1MrFf2bzu6X7o+KMZ+yzluEP8A2Zv+NN/qCsZQDcXEG4LCfynzO/8AaR+xT9fYjXhERAEREBCd81A2bBqnNxjDJW/WbI39hI9VpdzmI9thMQ5xOkiPo7MPg8Kw8ZwxlVBLBJ8yVj43eIDmkXHUXv6Kl9y1e6mnq8Pn7sjHl7QdCXMOSUD0DHeV1oN4aDq2Uml7LT8/ElpPEi3EWLri94AuSAON76AczdfMVTb0LhmSQNBJIAAJJJsAALkk+CqzbPfbHA7s8PDKhw+dI7MYx0aBbN53t5qO7y94UtfN8joS51PcMOTU1L72AFuLL2AHPj4KVbC7nYKcNmrgJqjiI+McfAi49tw8eHQ2uest9nW1hSVxf85PSHn/ADCIXNyeIkCptlMaxqRss2ctNrSTHIxrSf5ttuH1Qp5he4ehYGmollncNXAZY2HpYAut+crORU7neG5qLhpepFaJeflgyVKK1NPhmx9BTD8BTRM65A536Trn4rb2WUWhqV6lR5nJvvbZJhIwiyijUmtAaXE9jcPqf4+mheeN8ga79Jtj8VCcW3D0bw400ssLybtDrSMHS1g63W/vVoItjb7Vu7f2Kj7m8r4MxcIvVHztLgGN4FI6SLOIhq6SP8JE5tz/ABjeX5wFvFTnYzfVFUHs68MppOUgJ7J3R1zdh9SPJWeQqw283Pwzh81COzqT3jHcNjk1JdlFu44/o9Bdb+ltK02l/bvYKMuk19fvyInCUOcSzo5A4AggggEEG4IOoII4hclRm7TeNLRzCir3ZYASwGS4dTvFxlJvoy+hB4acrq8Q8WvfTx5dNfctJtLZlSyq8D5p6NdfuSwmpI5KvN+Ne2PDOzPzpZWNHky8jj+qPerCuqd3gsdimO0tA25jjy57cg+0kx9I2gKxsC2dW+i3+H1vhp88GNV4iWluvwg0uE0kZ+cYxI7oZSZLemYKVLixgAsNANB5DguS+pFIIiIAiIgCorepTOwzHKbEWsPYyFpkIvYvaMkrTYcTHY252KvVR3b/AGVGJUEsGnaEZoifZlbqw35X4E+DisZwU4uMtHyBrdoKZ1dQStpZcpmiPZvadDmFxqOAcNCeq+eMUgxXDQ6CYz08b7gtD3COTSxsWnK7Tjb1Vm7ndp3MD8Oq7x1ETj2bX6G3tx2PMG5tzBPgrExvA4ayB8NQ0PjcLcrtNtHNPJw4rg6N09jV5W1WOYN5z1x0a/mpacfSLiRS24rCY5a6SV4BMEYLOjnuy39G5h6q+QFT2wexuIYZjLmNaXUha4OlIs18R1j8pA4N7vnyVxKjvHVVS5U4yzFxWMdDKksRCIi5omCIiAIiIAiIgCFEXqBQG/HCGQ4g2Rmnbx53C3ttcWE+oDVHcJpcVxJrYITPPCzK0NL3dlGADluScrbC9r+inu2mxlfieN5ZGOZSBrA2W12NiDczrHgXlxd3fG3JWrgmCxUdOyCAZY2C3K5PNzrcXHiSvoNTa8bKypR5TqcK7l3lVU+KT7DVUdR968LYat4LqeEB5zXzOA0a0niSbNCiG5TBpaysqMVqAQXOe2PSwL3/AMYW34ta3KweZ8F5N5+Oy4jVswmiGdxe3tTr88XOUkcGMBzOPTorh2V2ejoKOKmjJc2Jtrni5xJLnHwuSdFf2HZypU5XFRevUee5arxMKssvC6G2REXQEQREQBERAFgrKICoN8uwsoe3E6IHt4S10rWi5IYbslAHEt4O8W68jfebv9t2YnThxysqGaSxgjQ6d9o45DcetxyVgyRgixFwdCDwI6qjNvNgKjCakYhhAcIwSZI23d2dyS4ZANYCLAjXL5WI1G1dmQvqWNJLR/TuJIT4WW2FlRXYbb2DE4QW2jnbo+IuF72vmYL3cw668rG/WVBfLrm3qW83TqrDRdTTWUERFWPQiIgCIiAIiIAiISgMKE7y9vW4fBkgc01smjG/OLAeLy0cDqMt+JPNZ3g7yIsOjLYiyWsOjY73DNdXSBvD6uhK1O7LdpLNP988UBMz3GWOJzfaPB8jTwtplbysCeQXY7E2K6rVeuvVWi7fsQVKmOSNtue3efJYxW1WZ1dOCe/e8THm5uHC/aO9onxt4qz1gBZX0AqBERAEREAREQBERAFxkYHCx1B0PlzXJEBT23e5hweavBz2NQ09p2QOUX43gd7DvonQ8rcD49l98dn9hisZp5e6BJ2bmjgBeVjtWEnW4FugV2EKPbXbBUWKMtUs74FmyNOWRnQOtqLknKQQqN5YUbyHDVXc+qMozcdDnT1TJG5o3Ne3xa4OHvBsu66qKu3W4zhDzJg87p4jqY+613k6InJJpbUWPQLhR77qmB2XEaMs1tdgfE4EDvXZLx5aXFlxN5uxcQeaD4l8H5FmNZPUuBFD8L3sYTOP5QInfkytMZ9/zfipFBjlM8XZPC8eLZWEfArn6thcUnidNr3MlUk9Ge5F5vvlD/Wx/pt/5XRUY/Sxi8lRCwfSljH2lQq2qvSL+DPco2CxdQzFN72EwDSYzu/JiaXfrGzfiohUb5a+qfkw2iJvoCWvmdfxsyzR5G62lvsK9rfgwu18vuYOpFdS262vigYXzPbEwe09waPeVVW0e9yoqZTTYNE+R5u3tQ0ucdbXiZyH0ne4Lswzc9iWJP7bGah7AQSI2uD5G34C1uzjHQAnTgrY2Y2Qo8OiEdLEGaDM+13yEc3v4ny4DkF1+z93aNu1Os+OXyXn7yvKs3oQbd9ubZTPZV4g7t603kymzmRvdrdxN+0kBv3uF+HC6tIBZsi6chCIiAIiIAiIgCLKIDCLKIDCLKIDCLKIDFl56zD4pm5ZmMlZ+S9rXj3OBC9KICA4puQwac3ELoD/AHUjmj9E3HwWif8Ac40F9KioA8PwR+ORW2iAqP8A6cKH+01Huh/cXOL7nLDwe9PUOHh+Cb8QxWyiAg2EbmMHpyD2HbOHOZxk/V0b8FM6ekZG0Nja2Ng0DWgNA8mjRdyIDACLKIDCLKIDCLKIDCLKIDCLK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8" name="AutoShape 12" descr="data:image/jpeg;base64,/9j/4AAQSkZJRgABAQAAAQABAAD/2wCEAAkGBhAQEBAQDxIQEA8QDxAPDxAQEA8QEA8QFRAVFBcQEhIXGzIfGBkkGRIUHy8gIycpLC4uFR4xNTAqNiYrLCoBCQoKDgwOGg8PGikkHyQpLCwtKS0qLCwsKi01LCkuLCwqKSkpKSwuKSwpMC0pLy8sLCkpLC4sLCwpLCwsKSwsLP/AABEIAMIBBAMBIgACEQEDEQH/xAAcAAEAAgIDAQAAAAAAAAAAAAAABgcEBQECAwj/xABAEAACAgADBQUECAMGBwAAAAAAAQIDBAURBhIhMVEHE0FhcSKBkaEUMlJicrHB0RYjQghEU4KSshU0Q3Sis+H/xAAbAQEAAgMBAQAAAAAAAAAAAAAAAgQBAwYFB//EADARAAICAQMDAQYEBwAAAAAAAAABAgMRBCExBRJBEzJRYXGBoRSRwdEGFSIzgrHw/9oADAMBAAIRAxEAPwCjQAAAAAAAAAAAAAAAAAAAAAAAAAAAAAAAAAAAAAAAAAAAAAAAAAAAAAAAAAAAAAAAAAAD2w+EnY9Ipvz8DDaW7B4naFblwSb9FqSXLtk29HPV+S4IlGA2cUVwjp7inbra4cbklHJX9OSXy5Qa9dEZdeyd7+yve/2LNoyXTwM2vKfI8+fVGuMEuwqn+Db+sPn+x427KYmP9Kl6P9y445SugllK6GpdWl8DPYUZiMBbX9eEo+bT0+Jjl5XZGnzXAj+abD0z1e5uvrH2WW6uqVy2ksGHBlWg32cbI30ayinZDql7S9V+xomj1IWRmsxeTXg4ABMAAAAAAAAAAAAAAAAAAAAAAAAAAAAAlmyWyEr3Gyxey+MIvxX2marbY1R7pGUsmuyPZqy9ptNQ8Osv/hYuSbGqOns/Il2Q7KqKS0JZhcmjHmcjreruTxE3xrIjg9mF0NrTs7p4Eohh4rkj00PCnq7JGztI2sh8jh5J5Em0OGjX68zOCLvLGvA4+gknlUn4HhPBLwJK9+Rgjc8D5GLdl3kSeeEPCzCmyN5jBDcXlSafAg+0mw8LNZ1rcs6rlJ/eX6lu34M1WLy/U9PTa2VbymQccnzjisJOqbhYnGUXxT/NeR4lubWbJwvi+Gk19WS5ryfVFU4vCyqnKua0lF6NfqdhpdVHURyuTRKODxABbIgAAAAAAAAAAAAAAAAAAAAAA7Qg20lxbaSS5tvwAN9shs1LGW8V/Kg1v/efhAv7Z3ZuMYrgkkkafs/2SWHoqg17WilY+s3xf7e4sWmpRSSOE6t1B22OEHsizXDBo842oweX2Yam+W5PEzcYfVUYxXOyyTaUYrVL3mHmPaflVP8AeY2y8IYeMrpPy1it34s3WcbOYTGKKxVFV+424d5FNx156PmuS+B40Zbl+C03K8JhujUKq5P0fNlCpaZxXdGTl5w1h/7JvJGJ7U5tj/Zy3BfRapf3vH+zovtQp8X/AKiU7M5NZhcOq7r7MVc5zstusb1lOT1ajFv2YrkkZdGbUWPSFtcn5TjqZZm63MfTjBRX3fzbCXkGPj4WSqtVMlC11zVUmtVGxxe7JronozJBVjHDyZK92b7SIUxhg847zCY6pbk7L46VYjTlbGyK3eK06LzJvhcyptW9VbVZHrXZCa+TMXOZ4Kce7xf0ea/w7VCbXmoviiJ37CbP3PVRjW3/AId19S+Deh6Eoae59zUot+5ZX04/UjlokW1e1uHy/Dyvuano4KNUZQ7ye9JR9mLfHRNv3G3UFJJrk0mvQi+T9l2U0TjdXQrZpqUJ22TvSa5NKT3fkS4paiNMUo1Zb8t7fbLJLPkwrcOa/E4U3jRi30leE8My0RHH4LXUrTb7Zjfj31a/mQXFL+uHT1X7lyYvDkazbB6p8D3NDqnXNSRqlHJ87s4N/tjk/wBHxD3VpCz2l0T14r9feaA7muasipLyVuAACYAAAAAAAAAAAAAAAAAABMuy/Z76VjFZJa14fSx9HN/UXyb9xDS8uw/KNMHK1rjdfLT8MEor57x5vVNR6GmlJcvYnBZZZ+WYVQgurM04ijpiZtRen1nwj+J8j5yv6nlls1eZY66ybowukWuFtzWqr+7BPg5eb5evLEw2xVKe/a5W2PjKc25Sb82zfYPCKEVGPq34yb5tmZHCyfQ9CinUXLFEXj3r9yDcVyaH+GaVyWnuMvCUSq4auUOnPT0/Y2/0Lz+Rz9CXVl1dH1z5S+rRH1ImMYeKolZ7O84Q8d3hKXv8EbSOE+B6LCx6G6HRNTJcpGPVRG47M4dco+86z2fh4EkeER5TwrNNvR9bDdb/ACY9WPkiv/DrKHvUtx6x5wl6xNxl2PV0ddN2ceE4/Zfl1TMqyrwaNJiP5FsbFwi2ozXg4t/pzPLkp5cLFhmxNco3Z1ktTucFSSwTNdiqjRY+jmSbEQNJjocyxTIiyqe0LKO8plJL2q3vx9FzXwKqL9zzDKUZJ8mmmUPiqtyc4fZlKPweh3XSbe6txfgrTW55AA9g1gAAAAAAAAAAAAAAAAAA+oezXAqvLsGlyeHhP3zW838ZM+Xj6x2Hjpl2C/7Wj/1ROa/iOTVEF8f0N1XJvUcSjq4+uvyOyO1a4nN9NojfqIVy4b3J3ycYNoy6K9D2MTH5lVhqbL75quqqLnOcuSX6vw08dSpcy/tC6TawuD3q0+E7rXCUl13Ixe78WfSFGMV2xWEVIrYuYFe7Ids+Dxs403RlhL5vdgrJKVVkvCMbdFo2/CSXvLCRkkNACG7a9qODyx91LevxOifcVNawT4p2TfCHpxfkATI4aKWh/aJlve1gF3f3cS9/516Fi7HdoGDzSMvo8pRtgtbKLEo2wWum9onpKOvin66AG8tgaLaDDN1SkuKSeq6LTmSK1GFdFPVPk+D80V9Vo6tVDE1v4flFSVkqZZR5VvWKfVJ/I5OdNDhnzK5YbR7CPK/kafGx5m4vfA0+NZirkMi+cR4Movaincxdy6yUviky9s28SkdtP+bn+GH5HY9Gf9TXwNFhogAdKaQAAAAAAAAAAAAAAAAAAfV+wd2/lmBkvHC0/FQSf5HygfSHYnmXe5TXFvV0W20vyW9vr5WHOfxFX3aeMvdI3VPcn6O1b4nRHZHKaS502xsXhm2yPdForbt/zOccNg8PF6Qutsss+93UY7sX5a2a+5FKRiX92w7NTxuBjZSnK7Bzdu4uLnU46WKK8WtIy0+6yiKsdJVSqWm5KcbH7MXLeimlpLml7T4an0qu2FsVODymU1lbM4xODUa65qyEnZvawi3v1aPT2+HjzWh9F9ke1M8fl0Xa96/DzeHsk+c92KcZvzcWtfNM+bZyL57BMqnVl9t804xxOIc60+GtcIqG/wCjlvfA2PYyWBn2ZfRsLicRpr3FFtyXVwg5JfFHyXiMTO6ydtsnOyycp2SfFylJ6tn1pmuEjiaL8PJ6Rupspb8pwcdfmfK9+HuwGJsquhHvqXOucLIKcXrFreSfNNPeT80yELIzWYvJnBjVYHfhbNSrj3UVJqUlGU9ZKOkF/U+OunQ7ZDnduBxVOKpbU6pqWnhOHKUH5OOq95juRkZDkdmOxVOFpTcrZpN6cIV/12S8lHVkzB9bQuU4RnHlKKkvRrVfmY1rPVRUIxhH6sIqK9EtEeDKmu1cdLS23u1t8yq4O6xJceThnDOTg+aWPJ7CMbEyNPjZGyxtnE0eOtNlMTDNFm9nBlJbXT1xdnpH8i385v0TKSzXEd5dbP7U5aemui+R2XR4YbfwK9hiAA6A1AAAAAAAAAAAAAAAAAAAuD+z9nsY2YnBSejsUcRV5uC3Zr10cX/lZT5s9m86ngsXRioc6bIza+1HlKHvi2veU9dp/wATp5V+9bfPwSi8PJ9do5Rj4LGQurrtre9XZCNkJdYyWqfwZkI+aLMXhlw7JkL2j7JMvxk5WxU8LbJtylQ4qE5PnKVclpr6aEzTOyZ6ml1ltHsSwQlFPkrzKew7L6pqd9l+KSeqrm411v8AEoLV/EsWuMYxjCEYwhBKMIRSjGMUtEklyRxqNS9Z1C62PbKWxBQSOdSO7W7C4PM0niIyjdFaQxFTUbYr7L1Wko+TXpoSHU41K9eqspeYPBJxT5KmXYDDe446fd9Fho7+nrv6fIn2yexmCyyDjhYSdk0lZfY1K2zyb04R8kkjdAsy61qcYTX5EfSizmU2zocnB49+osul3WPLJxio7IHVs5bPDFW7sSk99iZqsfdxZocfiOBl5hiuLI7mWL4M9PT1cEGyN7X5p3dU3r4NL1fBFTsk222bd5Yqk/Zhxl5yfL5fmRg7jQ0+lVv5K0nlgAF4iAAAAAAAAAAAAAAAAAAAAAXJ2I7e6NZZiJcG28HOT5PnKjXz4uPvXii6kfGtNsoSjKLcZRalGSejjJPVNPwep9L9me3kMzwyU5RWMpSjfDgnLTgroro/Ho9fI43rvTuyX4mtbP2vn7/qWKp+GTQi21vaNhcvlGlqzEYuf1MNh0p2ceW/9nX3vyJJdKSjJwSlJRbinwTlpwTfqV52M5VXLD25hbHfx2IxN6ttktZw0nxri3yTerfrp4Hk6SFfZK63dRwsLy3nz7tjZLOcI7QzbabGe1ThsNl9UvqvEPetS6tPX/Yj0WxufT425xut81VVwXpoolhHJY/mLXsQivpn7vJHs95Xv8A5uvq53e396uTX+8fw3tHVxqzKi77t9aWvv7uX5osID+Y2PlRf+KHYiupbQ7R4XjiMBRjK1zeFnpP4Jt/+BkZZ2x4Gc+6xkL8vu+zia2oa/jXFerSJ6YObZJhsXDu8TTXfDwVkFLTzi+cX5oj+KontbXj4xePs8ozhrhmRhsXXbFTqnCyElrGcJKUZLykuDPUrHMdgsZlUp4vIrZd2vbuy61uyuxLn3evN6eD9rpLwJjsftbTmWGV9WsZJ7l1UvrU2pLWD6rjqn4r4GjUadRh6tUu6P3Xwa/5GU/DN42aTNsZpqZuPxqimQrOM058Svp6XOWTLZ4Y/HcyG7S54q4Sbfkl1fQyc3zmMItt6aFZ5xmkr7HJ/VXCK8up1ug0Xc8vgrykYd1rlKUpcXJtv3nQA6Q1AAAAAAAAAAAAAAAAAAAAAAAAAzMpza7C3Qvw85V21vWMo/NNeKfJp8zDBhpSWHwD6W7Pe02nMoKuzdqxkV7dWvs2af11dV1XNfMl+Ay+qiMo0wjCM7J2yUeCc5vWUtPDV8T4+pvlCSlCTjKLTjKLalFrk01yZaWx/bjdVu1ZhF3QWi7+CStS+/HlP1Wj9Tkdf0Occz03D5j+xvjZ7y+NTk02T7UYbF1qzD2wtg/GL4p9JLmn5M2kcRF8mjmJRlB4kmmb+T1B1UjnUj3A5ONTq7EvFGPdmEI+Iy3wDJbIblGRrL8VmN0LE6sbbC6FSWndT0k5tvzlPhp4GdmO0kUnxRCs72vitePzPR0tF0k4riXP55ISaNznefpa8SBZ1tEopuUtF+ZoM52y3m1Dj6cviRXE4ydj1m9fLwR1Gj6Z2LMjTKZlZrnE75dIeC6+bNcAe7GKisI1AAEgAAAAAAAAAAAAAAAAAAAAAAAAAAAAAAZOBzG2ianTZOqa/qhJxfv05kwyztgzCrRWOu+K+3Hcn/qj+xBgaLdPVd/cimZTa4LiwPbfVLTvaran1i1ZH9H8jZR7X8JL/AKrX4oTX6FFnJ50ujaWTyk19SfqSLrxHazhtOFuvpGf7Gjx/arB67m/L/K1+ZV4Jw6Tp4eDHeyU5jt7dZqordXVv9CPYrH2WPWcm/Lw+Bjg9Cumuv2URbyAAbT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90" name="AutoShape 14" descr="data:image/jpeg;base64,/9j/4AAQSkZJRgABAQAAAQABAAD/2wCEAAkGBhAQEBAQDxIQEA8QDxAPDxAQEA8QEA8QFRAVFBcQEhIXGzIfGBkkGRIUHy8gIycpLC4uFR4xNTAqNiYrLCoBCQoKDgwOGg8PGikkHyQpLCwtKS0qLCwsKi01LCkuLCwqKSkpKSwuKSwpMC0pLy8sLCkpLC4sLCwpLCwsKSwsLP/AABEIAMIBBAMBIgACEQEDEQH/xAAcAAEAAgIDAQAAAAAAAAAAAAAABgcEBQECAwj/xABAEAACAgADBQUECAMGBwAAAAAAAQIDBAURBhIhMVEHE0FhcSKBkaEUMlJicrHB0RYjQghEU4KSshU0Q3Sis+H/xAAbAQEAAgMBAQAAAAAAAAAAAAAAAgQBAwYFB//EADARAAICAQMDAQYEBwAAAAAAAAABAgMRBCExBRJBEzJRYXGBoRSRwdEGFSIzgrHw/9oADAMBAAIRAxEAPwCjQAAAAAAAAAAAAAAAAAAAAAAAAAAAAAAAAAAAAAAAAAAAAAAAAAAAAAAAAAAAAAAAAAAD2w+EnY9Ipvz8DDaW7B4naFblwSb9FqSXLtk29HPV+S4IlGA2cUVwjp7inbra4cbklHJX9OSXy5Qa9dEZdeyd7+yve/2LNoyXTwM2vKfI8+fVGuMEuwqn+Db+sPn+x427KYmP9Kl6P9y445SugllK6GpdWl8DPYUZiMBbX9eEo+bT0+Jjl5XZGnzXAj+abD0z1e5uvrH2WW6uqVy2ksGHBlWg32cbI30ayinZDql7S9V+xomj1IWRmsxeTXg4ABMAAAAAAAAAAAAAAAAAAAAAAAAAAAAAlmyWyEr3Gyxey+MIvxX2marbY1R7pGUsmuyPZqy9ptNQ8Osv/hYuSbGqOns/Il2Q7KqKS0JZhcmjHmcjreruTxE3xrIjg9mF0NrTs7p4Eohh4rkj00PCnq7JGztI2sh8jh5J5Em0OGjX68zOCLvLGvA4+gknlUn4HhPBLwJK9+Rgjc8D5GLdl3kSeeEPCzCmyN5jBDcXlSafAg+0mw8LNZ1rcs6rlJ/eX6lu34M1WLy/U9PTa2VbymQccnzjisJOqbhYnGUXxT/NeR4lubWbJwvi+Gk19WS5ryfVFU4vCyqnKua0lF6NfqdhpdVHURyuTRKODxABbIgAAAAAAAAAAAAAAAAAAAAAA7Qg20lxbaSS5tvwAN9shs1LGW8V/Kg1v/efhAv7Z3ZuMYrgkkkafs/2SWHoqg17WilY+s3xf7e4sWmpRSSOE6t1B22OEHsizXDBo842oweX2Yam+W5PEzcYfVUYxXOyyTaUYrVL3mHmPaflVP8AeY2y8IYeMrpPy1it34s3WcbOYTGKKxVFV+424d5FNx156PmuS+B40Zbl+C03K8JhujUKq5P0fNlCpaZxXdGTl5w1h/7JvJGJ7U5tj/Zy3BfRapf3vH+zovtQp8X/AKiU7M5NZhcOq7r7MVc5zstusb1lOT1ajFv2YrkkZdGbUWPSFtcn5TjqZZm63MfTjBRX3fzbCXkGPj4WSqtVMlC11zVUmtVGxxe7JronozJBVjHDyZK92b7SIUxhg847zCY6pbk7L46VYjTlbGyK3eK06LzJvhcyptW9VbVZHrXZCa+TMXOZ4Kce7xf0ea/w7VCbXmoviiJ37CbP3PVRjW3/AId19S+Deh6Eoae59zUot+5ZX04/UjlokW1e1uHy/Dyvuano4KNUZQ7ye9JR9mLfHRNv3G3UFJJrk0mvQi+T9l2U0TjdXQrZpqUJ22TvSa5NKT3fkS4paiNMUo1Zb8t7fbLJLPkwrcOa/E4U3jRi30leE8My0RHH4LXUrTb7Zjfj31a/mQXFL+uHT1X7lyYvDkazbB6p8D3NDqnXNSRqlHJ87s4N/tjk/wBHxD3VpCz2l0T14r9feaA7muasipLyVuAACYAAAAAAAAAAAAAAAAAABMuy/Z76VjFZJa14fSx9HN/UXyb9xDS8uw/KNMHK1rjdfLT8MEor57x5vVNR6GmlJcvYnBZZZ+WYVQgurM04ijpiZtRen1nwj+J8j5yv6nlls1eZY66ybowukWuFtzWqr+7BPg5eb5evLEw2xVKe/a5W2PjKc25Sb82zfYPCKEVGPq34yb5tmZHCyfQ9CinUXLFEXj3r9yDcVyaH+GaVyWnuMvCUSq4auUOnPT0/Y2/0Lz+Rz9CXVl1dH1z5S+rRH1ImMYeKolZ7O84Q8d3hKXv8EbSOE+B6LCx6G6HRNTJcpGPVRG47M4dco+86z2fh4EkeER5TwrNNvR9bDdb/ACY9WPkiv/DrKHvUtx6x5wl6xNxl2PV0ddN2ceE4/Zfl1TMqyrwaNJiP5FsbFwi2ozXg4t/pzPLkp5cLFhmxNco3Z1ktTucFSSwTNdiqjRY+jmSbEQNJjocyxTIiyqe0LKO8plJL2q3vx9FzXwKqL9zzDKUZJ8mmmUPiqtyc4fZlKPweh3XSbe6txfgrTW55AA9g1gAAAAAAAAAAAAAAAAAA+oezXAqvLsGlyeHhP3zW838ZM+Xj6x2Hjpl2C/7Wj/1ROa/iOTVEF8f0N1XJvUcSjq4+uvyOyO1a4nN9NojfqIVy4b3J3ycYNoy6K9D2MTH5lVhqbL75quqqLnOcuSX6vw08dSpcy/tC6TawuD3q0+E7rXCUl13Ixe78WfSFGMV2xWEVIrYuYFe7Ids+Dxs403RlhL5vdgrJKVVkvCMbdFo2/CSXvLCRkkNACG7a9qODyx91LevxOifcVNawT4p2TfCHpxfkATI4aKWh/aJlve1gF3f3cS9/516Fi7HdoGDzSMvo8pRtgtbKLEo2wWum9onpKOvin66AG8tgaLaDDN1SkuKSeq6LTmSK1GFdFPVPk+D80V9Vo6tVDE1v4flFSVkqZZR5VvWKfVJ/I5OdNDhnzK5YbR7CPK/kafGx5m4vfA0+NZirkMi+cR4Movaincxdy6yUviky9s28SkdtP+bn+GH5HY9Gf9TXwNFhogAdKaQAAAAAAAAAAAAAAAAAAfV+wd2/lmBkvHC0/FQSf5HygfSHYnmXe5TXFvV0W20vyW9vr5WHOfxFX3aeMvdI3VPcn6O1b4nRHZHKaS502xsXhm2yPdForbt/zOccNg8PF6Qutsss+93UY7sX5a2a+5FKRiX92w7NTxuBjZSnK7Bzdu4uLnU46WKK8WtIy0+6yiKsdJVSqWm5KcbH7MXLeimlpLml7T4an0qu2FsVODymU1lbM4xODUa65qyEnZvawi3v1aPT2+HjzWh9F9ke1M8fl0Xa96/DzeHsk+c92KcZvzcWtfNM+bZyL57BMqnVl9t804xxOIc60+GtcIqG/wCjlvfA2PYyWBn2ZfRsLicRpr3FFtyXVwg5JfFHyXiMTO6ydtsnOyycp2SfFylJ6tn1pmuEjiaL8PJ6Rupspb8pwcdfmfK9+HuwGJsquhHvqXOucLIKcXrFreSfNNPeT80yELIzWYvJnBjVYHfhbNSrj3UVJqUlGU9ZKOkF/U+OunQ7ZDnduBxVOKpbU6pqWnhOHKUH5OOq95juRkZDkdmOxVOFpTcrZpN6cIV/12S8lHVkzB9bQuU4RnHlKKkvRrVfmY1rPVRUIxhH6sIqK9EtEeDKmu1cdLS23u1t8yq4O6xJceThnDOTg+aWPJ7CMbEyNPjZGyxtnE0eOtNlMTDNFm9nBlJbXT1xdnpH8i385v0TKSzXEd5dbP7U5aemui+R2XR4YbfwK9hiAA6A1AAAAAAAAAAAAAAAAAAAuD+z9nsY2YnBSejsUcRV5uC3Zr10cX/lZT5s9m86ngsXRioc6bIza+1HlKHvi2veU9dp/wATp5V+9bfPwSi8PJ9do5Rj4LGQurrtre9XZCNkJdYyWqfwZkI+aLMXhlw7JkL2j7JMvxk5WxU8LbJtylQ4qE5PnKVclpr6aEzTOyZ6ml1ltHsSwQlFPkrzKew7L6pqd9l+KSeqrm411v8AEoLV/EsWuMYxjCEYwhBKMIRSjGMUtEklyRxqNS9Z1C62PbKWxBQSOdSO7W7C4PM0niIyjdFaQxFTUbYr7L1Wko+TXpoSHU41K9eqspeYPBJxT5KmXYDDe446fd9Fho7+nrv6fIn2yexmCyyDjhYSdk0lZfY1K2zyb04R8kkjdAsy61qcYTX5EfSizmU2zocnB49+osul3WPLJxio7IHVs5bPDFW7sSk99iZqsfdxZocfiOBl5hiuLI7mWL4M9PT1cEGyN7X5p3dU3r4NL1fBFTsk222bd5Yqk/Zhxl5yfL5fmRg7jQ0+lVv5K0nlgAF4iAAAAAAAAAAAAAAAAAAAAAXJ2I7e6NZZiJcG28HOT5PnKjXz4uPvXii6kfGtNsoSjKLcZRalGSejjJPVNPwep9L9me3kMzwyU5RWMpSjfDgnLTgroro/Ho9fI43rvTuyX4mtbP2vn7/qWKp+GTQi21vaNhcvlGlqzEYuf1MNh0p2ceW/9nX3vyJJdKSjJwSlJRbinwTlpwTfqV52M5VXLD25hbHfx2IxN6ttktZw0nxri3yTerfrp4Hk6SFfZK63dRwsLy3nz7tjZLOcI7QzbabGe1ThsNl9UvqvEPetS6tPX/Yj0WxufT425xut81VVwXpoolhHJY/mLXsQivpn7vJHs95Xv8A5uvq53e396uTX+8fw3tHVxqzKi77t9aWvv7uX5osID+Y2PlRf+KHYiupbQ7R4XjiMBRjK1zeFnpP4Jt/+BkZZ2x4Gc+6xkL8vu+zia2oa/jXFerSJ6YObZJhsXDu8TTXfDwVkFLTzi+cX5oj+KontbXj4xePs8ozhrhmRhsXXbFTqnCyElrGcJKUZLykuDPUrHMdgsZlUp4vIrZd2vbuy61uyuxLn3evN6eD9rpLwJjsftbTmWGV9WsZJ7l1UvrU2pLWD6rjqn4r4GjUadRh6tUu6P3Xwa/5GU/DN42aTNsZpqZuPxqimQrOM058Svp6XOWTLZ4Y/HcyG7S54q4Sbfkl1fQyc3zmMItt6aFZ5xmkr7HJ/VXCK8up1ug0Xc8vgrykYd1rlKUpcXJtv3nQA6Q1AAAAAAAAAAAAAAAAAAAAAAAAAzMpza7C3Qvw85V21vWMo/NNeKfJp8zDBhpSWHwD6W7Pe02nMoKuzdqxkV7dWvs2af11dV1XNfMl+Ay+qiMo0wjCM7J2yUeCc5vWUtPDV8T4+pvlCSlCTjKLTjKLalFrk01yZaWx/bjdVu1ZhF3QWi7+CStS+/HlP1Wj9Tkdf0Occz03D5j+xvjZ7y+NTk02T7UYbF1qzD2wtg/GL4p9JLmn5M2kcRF8mjmJRlB4kmmb+T1B1UjnUj3A5ONTq7EvFGPdmEI+Iy3wDJbIblGRrL8VmN0LE6sbbC6FSWndT0k5tvzlPhp4GdmO0kUnxRCs72vitePzPR0tF0k4riXP55ISaNznefpa8SBZ1tEopuUtF+ZoM52y3m1Dj6cviRXE4ydj1m9fLwR1Gj6Z2LMjTKZlZrnE75dIeC6+bNcAe7GKisI1AAEgAAAAAAAAAAAAAAAAAAAAAAAAAAAAAAZOBzG2ianTZOqa/qhJxfv05kwyztgzCrRWOu+K+3Hcn/qj+xBgaLdPVd/cimZTa4LiwPbfVLTvaran1i1ZH9H8jZR7X8JL/AKrX4oTX6FFnJ50ujaWTyk19SfqSLrxHazhtOFuvpGf7Gjx/arB67m/L/K1+ZV4Jw6Tp4eDHeyU5jt7dZqordXVv9CPYrH2WPWcm/Lw+Bjg9Cumuv2URbyAAbT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nocturnar.com/forum/attachments/avatares-y-firmas/76615d1354135426-carita-de-felicidad-gif-caritas-felice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156176" y="5445224"/>
            <a:ext cx="2592288" cy="14127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Regresar </a:t>
            </a:r>
            <a:endParaRPr lang="es-ES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51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SkinnyCapKick</vt:lpstr>
      <vt:lpstr>Comic Sans MS</vt:lpstr>
      <vt:lpstr>Calibri</vt:lpstr>
      <vt:lpstr>Army Beans</vt:lpstr>
      <vt:lpstr>Tema de Office</vt:lpstr>
      <vt:lpstr>3° </vt:lpstr>
      <vt:lpstr>Diapositiva 2</vt:lpstr>
      <vt:lpstr>Diapositiva 3</vt:lpstr>
      <vt:lpstr>¿Dónde hay más?</vt:lpstr>
      <vt:lpstr>¿Dónde hay menos?</vt:lpstr>
      <vt:lpstr>¿Dónde hay menos?</vt:lpstr>
      <vt:lpstr>¿Dónde hay mas? </vt:lpstr>
      <vt:lpstr>Diapositiva 8</vt:lpstr>
      <vt:lpstr>Diapositiva 9</vt:lpstr>
      <vt:lpstr>GRACIAS!!!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saaira carrillo0</cp:lastModifiedBy>
  <cp:revision>73</cp:revision>
  <dcterms:created xsi:type="dcterms:W3CDTF">2012-08-31T20:23:59Z</dcterms:created>
  <dcterms:modified xsi:type="dcterms:W3CDTF">2013-04-09T02:01:29Z</dcterms:modified>
</cp:coreProperties>
</file>