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CC00"/>
    <a:srgbClr val="FF6600"/>
    <a:srgbClr val="990033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AAD5F-5332-4160-81F9-69F824C83F74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DF6B9-3D1F-48C0-BCD3-46B75856C3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B024-6AFA-493F-979F-1381A71DA170}" type="datetimeFigureOut">
              <a:rPr lang="es-ES" smtClean="0"/>
              <a:pPr/>
              <a:t>23/03/2013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6FDA-AC4B-4497-9D86-69A5F9813C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1.bp.blogspot.com/_3IvgrvSbUbU/TIPpuZBGHgI/AAAAAAAADgM/yQ5-xzR6UHo/s1600/Fondo-cumple-numer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143240" y="2285992"/>
            <a:ext cx="27146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i="1" dirty="0" smtClean="0">
                <a:solidFill>
                  <a:srgbClr val="660066"/>
                </a:solidFill>
              </a:rPr>
              <a:t>“</a:t>
            </a:r>
            <a:r>
              <a:rPr lang="es-ES_tradnl" sz="3200" b="1" i="1" dirty="0" smtClean="0">
                <a:solidFill>
                  <a:srgbClr val="660066"/>
                </a:solidFill>
              </a:rPr>
              <a:t>Pensamiento matemático</a:t>
            </a:r>
            <a:r>
              <a:rPr lang="es-ES_tradnl" sz="3200" i="1" dirty="0" smtClean="0">
                <a:solidFill>
                  <a:srgbClr val="660066"/>
                </a:solidFill>
              </a:rPr>
              <a:t>” </a:t>
            </a:r>
            <a:endParaRPr lang="es-ES" sz="3200" i="1" dirty="0">
              <a:solidFill>
                <a:srgbClr val="660066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57422" y="3929066"/>
            <a:ext cx="4429156" cy="1631216"/>
          </a:xfrm>
          <a:prstGeom prst="rect">
            <a:avLst/>
          </a:prstGeom>
          <a:noFill/>
          <a:ln>
            <a:solidFill>
              <a:srgbClr val="6600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Computación </a:t>
            </a:r>
            <a:r>
              <a:rPr lang="es-ES_tradnl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VI</a:t>
            </a:r>
          </a:p>
          <a:p>
            <a:pPr algn="ctr"/>
            <a:r>
              <a:rPr lang="es-ES_tradnl" sz="3200" b="1" spc="50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Tania </a:t>
            </a:r>
            <a:r>
              <a:rPr lang="es-ES_tradnl" sz="3200" b="1" spc="50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J. Garza </a:t>
            </a:r>
            <a:r>
              <a:rPr lang="es-ES_tradnl" sz="3200" b="1" spc="50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Guzmán</a:t>
            </a:r>
          </a:p>
          <a:p>
            <a:pPr algn="ctr"/>
            <a:r>
              <a:rPr lang="es-ES_tradnl" sz="3200" b="1" spc="50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3”A”</a:t>
            </a:r>
            <a:endParaRPr lang="es-ES_tradnl" sz="2000" b="1" spc="50" dirty="0" smtClean="0">
              <a:ln w="12700" cmpd="sng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571604" y="285728"/>
            <a:ext cx="6000792" cy="1446550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24500" cmpd="dbl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00CC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Planeación</a:t>
            </a:r>
          </a:p>
          <a:p>
            <a:pPr algn="ctr"/>
            <a:r>
              <a:rPr lang="es-ES" sz="4400" b="1" dirty="0" smtClean="0">
                <a:ln w="24500" cmpd="dbl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Objeto de aprendizaje</a:t>
            </a:r>
            <a:endParaRPr lang="es-ES" sz="4400" b="1" cap="none" spc="0" dirty="0">
              <a:ln w="24500" cmpd="dbl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  <a:miter lim="800000"/>
              </a:ln>
              <a:solidFill>
                <a:srgbClr val="FF33CC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0gmcv51bBrw/T8n87KX4PvI/AAAAAAAAFbQ/41oHHl1NtJA/s1600/adivina-el-numero-x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32" cy="68580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071538" y="2071678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¿</a:t>
            </a:r>
            <a:r>
              <a:rPr lang="es-MX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Cuantos</a:t>
            </a:r>
            <a:r>
              <a:rPr lang="es-MX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cubos hay?</a:t>
            </a:r>
            <a:endParaRPr lang="es-MX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4" name="3 CuadroTexto">
            <a:hlinkClick r:id="rId3" action="ppaction://hlinksldjump"/>
          </p:cNvPr>
          <p:cNvSpPr txBox="1"/>
          <p:nvPr/>
        </p:nvSpPr>
        <p:spPr>
          <a:xfrm>
            <a:off x="-1071602" y="214290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800" dirty="0" smtClean="0">
                <a:solidFill>
                  <a:srgbClr val="990033"/>
                </a:solidFill>
              </a:rPr>
              <a:t>3</a:t>
            </a:r>
            <a:endParaRPr lang="es-MX" sz="8800" dirty="0">
              <a:solidFill>
                <a:srgbClr val="990033"/>
              </a:solidFill>
            </a:endParaRPr>
          </a:p>
        </p:txBody>
      </p:sp>
      <p:sp>
        <p:nvSpPr>
          <p:cNvPr id="5" name="4 CuadroTexto">
            <a:hlinkClick r:id="rId4" action="ppaction://hlinksldjump"/>
          </p:cNvPr>
          <p:cNvSpPr txBox="1"/>
          <p:nvPr/>
        </p:nvSpPr>
        <p:spPr>
          <a:xfrm>
            <a:off x="9358346" y="35716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800" dirty="0" smtClean="0">
                <a:solidFill>
                  <a:srgbClr val="990033"/>
                </a:solidFill>
              </a:rPr>
              <a:t>9</a:t>
            </a:r>
            <a:endParaRPr lang="es-MX" sz="88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81503E-6 L 0.2118 -0.004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56647E-6 L -0.17257 -0.0039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cdn4.staztic.com/cdn/screenshot/math-study-numbers-1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714348" y="1142984"/>
            <a:ext cx="78581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Correcto</a:t>
            </a:r>
          </a:p>
          <a:p>
            <a:pPr algn="ctr"/>
            <a:r>
              <a:rPr lang="es-MX" sz="9600" dirty="0" smtClean="0">
                <a:solidFill>
                  <a:srgbClr val="FF6600"/>
                </a:solidFill>
                <a:latin typeface="Arial Rounded MT Bold" pitchFamily="34" charset="0"/>
              </a:rPr>
              <a:t>Felicidades</a:t>
            </a:r>
            <a:r>
              <a:rPr lang="es-MX" sz="9600" dirty="0" smtClean="0">
                <a:solidFill>
                  <a:srgbClr val="FFFF00"/>
                </a:solidFill>
                <a:latin typeface="Arial Rounded MT Bold" pitchFamily="34" charset="0"/>
              </a:rPr>
              <a:t>¡¡</a:t>
            </a:r>
            <a:endParaRPr lang="es-MX" sz="96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7000892" y="5572140"/>
            <a:ext cx="1857388" cy="1285860"/>
            <a:chOff x="7000892" y="5572140"/>
            <a:chExt cx="1857388" cy="1285860"/>
          </a:xfrm>
        </p:grpSpPr>
        <p:sp>
          <p:nvSpPr>
            <p:cNvPr id="6" name="5 Flecha derecha"/>
            <p:cNvSpPr/>
            <p:nvPr/>
          </p:nvSpPr>
          <p:spPr>
            <a:xfrm rot="10800000">
              <a:off x="7000892" y="5572140"/>
              <a:ext cx="1857388" cy="1285860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6 CuadroTexto">
              <a:hlinkClick r:id="rId3" action="ppaction://hlinksldjump"/>
            </p:cNvPr>
            <p:cNvSpPr txBox="1"/>
            <p:nvPr/>
          </p:nvSpPr>
          <p:spPr>
            <a:xfrm>
              <a:off x="7786710" y="6000768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>
                  <a:solidFill>
                    <a:srgbClr val="00CC00"/>
                  </a:solidFill>
                </a:rPr>
                <a:t>atrás</a:t>
              </a:r>
              <a:endParaRPr lang="es-MX" dirty="0">
                <a:solidFill>
                  <a:srgbClr val="00CC00"/>
                </a:solidFill>
              </a:endParaRP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5572132" y="5786454"/>
            <a:ext cx="1214446" cy="857256"/>
            <a:chOff x="6215074" y="5786454"/>
            <a:chExt cx="1214446" cy="857256"/>
          </a:xfrm>
        </p:grpSpPr>
        <p:sp>
          <p:nvSpPr>
            <p:cNvPr id="10" name="9 Flecha derecha">
              <a:hlinkClick r:id="rId4" action="ppaction://hlinksldjump"/>
            </p:cNvPr>
            <p:cNvSpPr/>
            <p:nvPr/>
          </p:nvSpPr>
          <p:spPr>
            <a:xfrm>
              <a:off x="6215074" y="5786454"/>
              <a:ext cx="1214446" cy="857256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10 CuadroTexto">
              <a:hlinkClick r:id="rId4" action="ppaction://hlinksldjump"/>
            </p:cNvPr>
            <p:cNvSpPr txBox="1"/>
            <p:nvPr/>
          </p:nvSpPr>
          <p:spPr>
            <a:xfrm>
              <a:off x="6357950" y="6143644"/>
              <a:ext cx="7858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100" dirty="0" smtClean="0"/>
                <a:t>2 ejercicio</a:t>
              </a:r>
              <a:endParaRPr lang="es-MX" sz="11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http://t0.gstatic.com/images?q=tbn:ANd9GcQsA-KMxQ3F1H6DsQJ6fiHm6WjK-jwRomR-ItxqiBVx5q3zoy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071934" cy="4786322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929058" y="2571744"/>
            <a:ext cx="5000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 smtClean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Incorrecto</a:t>
            </a:r>
            <a:endParaRPr lang="es-MX" sz="8000" dirty="0">
              <a:solidFill>
                <a:srgbClr val="92D050"/>
              </a:solidFill>
              <a:latin typeface="Aharoni" pitchFamily="2" charset="-79"/>
              <a:cs typeface="Aharoni" pitchFamily="2" charset="-79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7572396" y="5715016"/>
            <a:ext cx="1285884" cy="928694"/>
            <a:chOff x="7572396" y="5715016"/>
            <a:chExt cx="1285884" cy="928694"/>
          </a:xfrm>
        </p:grpSpPr>
        <p:sp>
          <p:nvSpPr>
            <p:cNvPr id="8" name="7 Flecha derecha"/>
            <p:cNvSpPr/>
            <p:nvPr/>
          </p:nvSpPr>
          <p:spPr>
            <a:xfrm rot="10800000">
              <a:off x="7572396" y="5715016"/>
              <a:ext cx="1285884" cy="928694"/>
            </a:xfrm>
            <a:prstGeom prst="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8072462" y="6000768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>
                  <a:solidFill>
                    <a:srgbClr val="00CC00"/>
                  </a:solidFill>
                  <a:hlinkClick r:id="rId3" action="ppaction://hlinksldjump"/>
                </a:rPr>
                <a:t>atrás</a:t>
              </a:r>
              <a:endParaRPr lang="es-MX" dirty="0">
                <a:solidFill>
                  <a:srgbClr val="00CC00"/>
                </a:solidFill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6215074" y="5786454"/>
            <a:ext cx="1214446" cy="857256"/>
            <a:chOff x="6215074" y="5786454"/>
            <a:chExt cx="1214446" cy="857256"/>
          </a:xfrm>
        </p:grpSpPr>
        <p:sp>
          <p:nvSpPr>
            <p:cNvPr id="11" name="10 Flecha derecha"/>
            <p:cNvSpPr/>
            <p:nvPr/>
          </p:nvSpPr>
          <p:spPr>
            <a:xfrm>
              <a:off x="6215074" y="5786454"/>
              <a:ext cx="1214446" cy="857256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11 CuadroTexto">
              <a:hlinkClick r:id="rId4" action="ppaction://hlinksldjump"/>
            </p:cNvPr>
            <p:cNvSpPr txBox="1"/>
            <p:nvPr/>
          </p:nvSpPr>
          <p:spPr>
            <a:xfrm>
              <a:off x="6357950" y="6143644"/>
              <a:ext cx="7858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100" dirty="0" smtClean="0"/>
                <a:t>2 ejercicio</a:t>
              </a:r>
              <a:endParaRPr lang="es-MX" sz="11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gobiernodecanarias.org/educacion/Medusa/GCMWEB/Docsup/Recursos/42078871A/Contenidosmedusa/otoo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28662" y="5572140"/>
            <a:ext cx="635798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</a:rPr>
              <a:t>¿ </a:t>
            </a:r>
            <a:r>
              <a:rPr lang="es-MX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</a:rPr>
              <a:t>Que numero falta?</a:t>
            </a:r>
            <a:endParaRPr lang="es-MX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60066"/>
              </a:solidFill>
            </a:endParaRPr>
          </a:p>
        </p:txBody>
      </p:sp>
      <p:sp>
        <p:nvSpPr>
          <p:cNvPr id="7" name="6 CuadroTexto">
            <a:hlinkClick r:id="rId3" action="ppaction://hlinksldjump"/>
          </p:cNvPr>
          <p:cNvSpPr txBox="1"/>
          <p:nvPr/>
        </p:nvSpPr>
        <p:spPr>
          <a:xfrm>
            <a:off x="6357950" y="4214818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hlinkClick r:id="rId3" action="ppaction://hlinksldjump"/>
              </a:rPr>
              <a:t>8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9" name="8 CuadroTexto">
            <a:hlinkClick r:id="rId3" action="ppaction://hlinksldjump"/>
          </p:cNvPr>
          <p:cNvSpPr txBox="1"/>
          <p:nvPr/>
        </p:nvSpPr>
        <p:spPr>
          <a:xfrm>
            <a:off x="214282" y="4214818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hlinkClick r:id="rId4" action="ppaction://hlinksldjump"/>
              </a:rPr>
              <a:t>1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10" name="9 CuadroTexto">
            <a:hlinkClick r:id="rId3" action="ppaction://hlinksldjump"/>
          </p:cNvPr>
          <p:cNvSpPr txBox="1"/>
          <p:nvPr/>
        </p:nvSpPr>
        <p:spPr>
          <a:xfrm>
            <a:off x="1071538" y="4214818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hlinkClick r:id="rId4" action="ppaction://hlinksldjump"/>
              </a:rPr>
              <a:t>2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11" name="10 CuadroTexto">
            <a:hlinkClick r:id="rId3" action="ppaction://hlinksldjump"/>
          </p:cNvPr>
          <p:cNvSpPr txBox="1"/>
          <p:nvPr/>
        </p:nvSpPr>
        <p:spPr>
          <a:xfrm>
            <a:off x="2000232" y="4214818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hlinkClick r:id="rId4" action="ppaction://hlinksldjump"/>
              </a:rPr>
              <a:t>3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12" name="11 CuadroTexto">
            <a:hlinkClick r:id="rId3" action="ppaction://hlinksldjump"/>
          </p:cNvPr>
          <p:cNvSpPr txBox="1"/>
          <p:nvPr/>
        </p:nvSpPr>
        <p:spPr>
          <a:xfrm>
            <a:off x="2857488" y="4214818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hlinkClick r:id="rId4" action="ppaction://hlinksldjump"/>
              </a:rPr>
              <a:t>4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13" name="12 CuadroTexto">
            <a:hlinkClick r:id="rId3" action="ppaction://hlinksldjump"/>
          </p:cNvPr>
          <p:cNvSpPr txBox="1"/>
          <p:nvPr/>
        </p:nvSpPr>
        <p:spPr>
          <a:xfrm>
            <a:off x="3714744" y="4214818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hlinkClick r:id="rId4" action="ppaction://hlinksldjump"/>
              </a:rPr>
              <a:t>5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14" name="13 CuadroTexto">
            <a:hlinkClick r:id="rId3" action="ppaction://hlinksldjump"/>
          </p:cNvPr>
          <p:cNvSpPr txBox="1"/>
          <p:nvPr/>
        </p:nvSpPr>
        <p:spPr>
          <a:xfrm>
            <a:off x="4572000" y="4214818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hlinkClick r:id="rId4" action="ppaction://hlinksldjump"/>
              </a:rPr>
              <a:t>6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15" name="14 CuadroTexto">
            <a:hlinkClick r:id="rId3" action="ppaction://hlinksldjump"/>
          </p:cNvPr>
          <p:cNvSpPr txBox="1"/>
          <p:nvPr/>
        </p:nvSpPr>
        <p:spPr>
          <a:xfrm>
            <a:off x="5500694" y="4214818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hlinkClick r:id="rId4" action="ppaction://hlinksldjump"/>
              </a:rPr>
              <a:t>7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16" name="15 CuadroTexto">
            <a:hlinkClick r:id="rId3" action="ppaction://hlinksldjump"/>
          </p:cNvPr>
          <p:cNvSpPr txBox="1"/>
          <p:nvPr/>
        </p:nvSpPr>
        <p:spPr>
          <a:xfrm>
            <a:off x="7215206" y="4214818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hlinkClick r:id="rId4" action="ppaction://hlinksldjump"/>
              </a:rPr>
              <a:t>9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17" name="16 CuadroTexto">
            <a:hlinkClick r:id="rId3" action="ppaction://hlinksldjump"/>
          </p:cNvPr>
          <p:cNvSpPr txBox="1"/>
          <p:nvPr/>
        </p:nvSpPr>
        <p:spPr>
          <a:xfrm>
            <a:off x="7929586" y="4286256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chemeClr val="bg1"/>
                </a:solidFill>
                <a:hlinkClick r:id="rId4" action="ppaction://hlinksldjump"/>
              </a:rPr>
              <a:t>10</a:t>
            </a:r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49</Words>
  <Application>Microsoft Office PowerPoint</Application>
  <PresentationFormat>Presentación en pantalla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COMPUTO</dc:creator>
  <cp:lastModifiedBy>Home</cp:lastModifiedBy>
  <cp:revision>3</cp:revision>
  <dcterms:created xsi:type="dcterms:W3CDTF">2013-03-22T17:55:43Z</dcterms:created>
  <dcterms:modified xsi:type="dcterms:W3CDTF">2013-03-23T23:20:52Z</dcterms:modified>
</cp:coreProperties>
</file>