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0" r:id="rId4"/>
    <p:sldId id="257" r:id="rId5"/>
    <p:sldId id="259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42D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C60E387-0A56-4B06-AFE1-89C12D2F32C0}" type="datetimeFigureOut">
              <a:rPr lang="es-ES" smtClean="0"/>
              <a:pPr/>
              <a:t>26/03/2013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E04432-FB84-4183-8585-E0DC8AC8F83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2" Type="http://schemas.openxmlformats.org/officeDocument/2006/relationships/audio" Target="file:///C:\Users\Carlos\Music\zorro.wav" TargetMode="External"/><Relationship Id="rId1" Type="http://schemas.openxmlformats.org/officeDocument/2006/relationships/audio" Target="file:///C:\Documents%20and%20Settings\comp\Mis%20documentos\Mi%20m&#250;sica\Voz\Vixey%20op&#283;t%20ve%20filmu.wma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audio" Target="file:///C:\Users\Carlos\Music\leon.wav" TargetMode="External"/><Relationship Id="rId1" Type="http://schemas.openxmlformats.org/officeDocument/2006/relationships/audio" Target="file:///C:\Documents%20and%20Settings\comp\Mis%20documentos\Sonido%20de%20Le&#243;n%20%20%20Sonidos%20de%20Animales%20para%20ni&#241;os.wma" TargetMode="Externa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2.png"/><Relationship Id="rId2" Type="http://schemas.openxmlformats.org/officeDocument/2006/relationships/audio" Target="file:///C:\Users\Carlos\Music\serpiente.wav" TargetMode="External"/><Relationship Id="rId1" Type="http://schemas.openxmlformats.org/officeDocument/2006/relationships/audio" Target="file:///C:\Documents%20and%20Settings\comp\Mis%20documentos\Rattlesnake%20on%20the%20Patio%20in%20Cave%20Creek.wma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0.gif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tJgSTTH0xKA" TargetMode="Externa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1.png"/><Relationship Id="rId2" Type="http://schemas.openxmlformats.org/officeDocument/2006/relationships/audio" Target="file:///C:\Users\Carlos\Music\buho.wav" TargetMode="External"/><Relationship Id="rId1" Type="http://schemas.openxmlformats.org/officeDocument/2006/relationships/audio" Target="file:///C:\Documents%20and%20Settings\comp\Mis%20documentos\Sonido%20de%20Le&#243;n%20%20%20Sonidos%20de%20Animales%20para%20ni&#241;os.wma" TargetMode="External"/><Relationship Id="rId6" Type="http://schemas.openxmlformats.org/officeDocument/2006/relationships/image" Target="../media/image9.png"/><Relationship Id="rId5" Type="http://schemas.openxmlformats.org/officeDocument/2006/relationships/image" Target="../media/image13.gif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m&#250;sica\musica%20clasica\wolfgang%20amadeus%20mozart%20-%20para%20elisa%20(piano).mp3" TargetMode="Externa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2.gstatic.com/images?q=tbn:ANd9GcRKBK4MwQAqmKfgTMQJ9Y9OjoUzItAg16wEqKu-gfgApWHdFdIpI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986714" cy="1785950"/>
          </a:xfrm>
        </p:spPr>
        <p:txBody>
          <a:bodyPr>
            <a:noAutofit/>
          </a:bodyPr>
          <a:lstStyle/>
          <a:p>
            <a:r>
              <a:rPr lang="es-MX" sz="9600" dirty="0" smtClean="0">
                <a:solidFill>
                  <a:srgbClr val="00B050"/>
                </a:solidFill>
                <a:latin typeface="Arcanum" pitchFamily="34" charset="0"/>
              </a:rPr>
              <a:t>L</a:t>
            </a:r>
            <a:r>
              <a:rPr lang="es-MX" sz="9600" dirty="0" smtClean="0">
                <a:solidFill>
                  <a:srgbClr val="0070C0"/>
                </a:solidFill>
                <a:latin typeface="Arcanum" pitchFamily="34" charset="0"/>
              </a:rPr>
              <a:t>o</a:t>
            </a:r>
            <a:r>
              <a:rPr lang="es-MX" sz="9600" dirty="0" smtClean="0">
                <a:solidFill>
                  <a:srgbClr val="DE42D3"/>
                </a:solidFill>
                <a:latin typeface="Arcanum" pitchFamily="34" charset="0"/>
              </a:rPr>
              <a:t>s</a:t>
            </a:r>
            <a:r>
              <a:rPr lang="es-MX" sz="9600" dirty="0" smtClean="0">
                <a:solidFill>
                  <a:srgbClr val="0070C0"/>
                </a:solidFill>
                <a:latin typeface="Arcanum" pitchFamily="34" charset="0"/>
              </a:rPr>
              <a:t> </a:t>
            </a:r>
            <a:r>
              <a:rPr lang="es-MX" sz="9600" dirty="0" err="1" smtClean="0">
                <a:solidFill>
                  <a:srgbClr val="FFFF00"/>
                </a:solidFill>
                <a:latin typeface="Arcanum" pitchFamily="34" charset="0"/>
              </a:rPr>
              <a:t>a</a:t>
            </a:r>
            <a:r>
              <a:rPr lang="es-MX" sz="9600" dirty="0" err="1" smtClean="0">
                <a:solidFill>
                  <a:srgbClr val="FF0000"/>
                </a:solidFill>
                <a:latin typeface="Arcanum" pitchFamily="34" charset="0"/>
              </a:rPr>
              <a:t>N</a:t>
            </a:r>
            <a:r>
              <a:rPr lang="es-MX" sz="9600" dirty="0" err="1" smtClean="0">
                <a:solidFill>
                  <a:srgbClr val="7030A0"/>
                </a:solidFill>
                <a:latin typeface="Arcanum" pitchFamily="34" charset="0"/>
              </a:rPr>
              <a:t>i</a:t>
            </a:r>
            <a:r>
              <a:rPr lang="es-MX" sz="9600" dirty="0" err="1" smtClean="0">
                <a:solidFill>
                  <a:schemeClr val="accent6">
                    <a:lumMod val="75000"/>
                  </a:schemeClr>
                </a:solidFill>
                <a:latin typeface="Arcanum" pitchFamily="34" charset="0"/>
              </a:rPr>
              <a:t>m</a:t>
            </a:r>
            <a:r>
              <a:rPr lang="es-MX" sz="9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canum" pitchFamily="34" charset="0"/>
              </a:rPr>
              <a:t>a</a:t>
            </a:r>
            <a:r>
              <a:rPr lang="es-MX" sz="9600" dirty="0" err="1" smtClean="0">
                <a:solidFill>
                  <a:srgbClr val="92D050"/>
                </a:solidFill>
                <a:latin typeface="Arcanum" pitchFamily="34" charset="0"/>
              </a:rPr>
              <a:t>l</a:t>
            </a:r>
            <a:r>
              <a:rPr lang="es-MX" sz="9600" dirty="0" err="1" smtClean="0">
                <a:solidFill>
                  <a:srgbClr val="00B0F0"/>
                </a:solidFill>
                <a:latin typeface="Arcanum" pitchFamily="34" charset="0"/>
              </a:rPr>
              <a:t>e</a:t>
            </a:r>
            <a:r>
              <a:rPr lang="es-MX" sz="9600" dirty="0" err="1" smtClean="0">
                <a:solidFill>
                  <a:srgbClr val="7030A0"/>
                </a:solidFill>
                <a:latin typeface="Arcanum" pitchFamily="34" charset="0"/>
              </a:rPr>
              <a:t>s</a:t>
            </a:r>
            <a:endParaRPr lang="es-ES" sz="9600" dirty="0">
              <a:solidFill>
                <a:srgbClr val="92D050"/>
              </a:solidFill>
              <a:latin typeface="Arcanum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2643182"/>
            <a:ext cx="9144000" cy="3429000"/>
          </a:xfrm>
        </p:spPr>
        <p:txBody>
          <a:bodyPr>
            <a:normAutofit/>
          </a:bodyPr>
          <a:lstStyle/>
          <a:p>
            <a:pPr algn="ctr"/>
            <a:r>
              <a:rPr lang="es-MX" sz="4400" b="1" dirty="0" smtClean="0">
                <a:solidFill>
                  <a:srgbClr val="C00000"/>
                </a:solidFill>
                <a:latin typeface="Fontdinerdotcom Sparkly" pitchFamily="2" charset="0"/>
              </a:rPr>
              <a:t>Alumna: Ana Karen </a:t>
            </a:r>
            <a:r>
              <a:rPr lang="es-MX" sz="4400" b="1" dirty="0" err="1" smtClean="0">
                <a:solidFill>
                  <a:srgbClr val="C00000"/>
                </a:solidFill>
                <a:latin typeface="Fontdinerdotcom Sparkly" pitchFamily="2" charset="0"/>
              </a:rPr>
              <a:t>Joana</a:t>
            </a:r>
            <a:r>
              <a:rPr lang="es-MX" sz="4400" b="1" dirty="0" smtClean="0">
                <a:solidFill>
                  <a:srgbClr val="C00000"/>
                </a:solidFill>
                <a:latin typeface="Fontdinerdotcom Sparkly" pitchFamily="2" charset="0"/>
              </a:rPr>
              <a:t> Gutiérrez </a:t>
            </a:r>
          </a:p>
          <a:p>
            <a:pPr algn="ctr"/>
            <a:r>
              <a:rPr lang="es-MX" sz="4400" b="1" dirty="0" smtClean="0">
                <a:solidFill>
                  <a:srgbClr val="C00000"/>
                </a:solidFill>
                <a:latin typeface="Fontdinerdotcom Sparkly" pitchFamily="2" charset="0"/>
              </a:rPr>
              <a:t>Rodríguez</a:t>
            </a:r>
          </a:p>
          <a:p>
            <a:pPr algn="ctr"/>
            <a:r>
              <a:rPr lang="es-MX" sz="4400" b="1" dirty="0" smtClean="0">
                <a:solidFill>
                  <a:srgbClr val="C00000"/>
                </a:solidFill>
                <a:latin typeface="Fontdinerdotcom Sparkly" pitchFamily="2" charset="0"/>
              </a:rPr>
              <a:t>Numero de lista:13 </a:t>
            </a:r>
          </a:p>
          <a:p>
            <a:pPr algn="ctr"/>
            <a:r>
              <a:rPr lang="es-MX" sz="4400" b="1" dirty="0" smtClean="0">
                <a:solidFill>
                  <a:srgbClr val="C00000"/>
                </a:solidFill>
                <a:latin typeface="Fontdinerdotcom Sparkly" pitchFamily="2" charset="0"/>
              </a:rPr>
              <a:t>3 año sección: C</a:t>
            </a:r>
            <a:endParaRPr lang="es-ES" sz="4400" b="1" dirty="0">
              <a:solidFill>
                <a:srgbClr val="C00000"/>
              </a:solidFill>
              <a:latin typeface="Fontdinerdotcom Sparkl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Zorro.</a:t>
            </a:r>
            <a:endParaRPr lang="es-ES" dirty="0"/>
          </a:p>
        </p:txBody>
      </p:sp>
      <p:pic>
        <p:nvPicPr>
          <p:cNvPr id="4" name="3 Marcador de contenido" descr="zorro-02.gif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-4143436" y="285728"/>
            <a:ext cx="3333750" cy="3333750"/>
          </a:xfrm>
        </p:spPr>
      </p:pic>
      <p:pic>
        <p:nvPicPr>
          <p:cNvPr id="13" name="Vixey opět ve filmu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285720" y="6357958"/>
            <a:ext cx="304800" cy="304800"/>
          </a:xfrm>
          <a:prstGeom prst="rect">
            <a:avLst/>
          </a:prstGeom>
        </p:spPr>
      </p:pic>
      <p:pic>
        <p:nvPicPr>
          <p:cNvPr id="6" name="zorro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98 0.08935 L 0.57396 0.22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7361 0.23634 L 1.47205 0.2571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78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showWhenStopped="0"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s://encrypted-tbn2.gstatic.com/images?q=tbn:ANd9GcRKBK4MwQAqmKfgTMQJ9Y9OjoUzItAg16wEqKu-gfgApWHdFdIpI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2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León.</a:t>
            </a:r>
            <a:endParaRPr lang="es-ES" dirty="0"/>
          </a:p>
        </p:txBody>
      </p:sp>
      <p:pic>
        <p:nvPicPr>
          <p:cNvPr id="4" name="3 Marcador de contenido" descr="Cabeza de leon.gif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-4071998" y="1214422"/>
            <a:ext cx="3776680" cy="3776680"/>
          </a:xfrm>
        </p:spPr>
      </p:pic>
      <p:pic>
        <p:nvPicPr>
          <p:cNvPr id="5" name="Sonido de León   Sonidos de Animales para niños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1214414" y="5500702"/>
            <a:ext cx="304800" cy="304800"/>
          </a:xfrm>
          <a:prstGeom prst="rect">
            <a:avLst/>
          </a:prstGeom>
        </p:spPr>
      </p:pic>
      <p:pic>
        <p:nvPicPr>
          <p:cNvPr id="7" name="leon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32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69 -0.01527 L 0.61268 0.0057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0174 0.00579 L 1.45539 0.0162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95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showWhenStopped="0"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6 Imagen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600" dirty="0" smtClean="0"/>
              <a:t>Serpiente.</a:t>
            </a:r>
            <a:endParaRPr lang="es-ES" sz="6600" dirty="0"/>
          </a:p>
        </p:txBody>
      </p:sp>
      <p:pic>
        <p:nvPicPr>
          <p:cNvPr id="6" name="5 Marcador de contenido" descr="bedrock-dove.gif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-3857684" y="0"/>
            <a:ext cx="3485690" cy="2681300"/>
          </a:xfrm>
        </p:spPr>
      </p:pic>
      <p:pic>
        <p:nvPicPr>
          <p:cNvPr id="7" name="Rattlesnake on the Patio in Cave Creek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1000100" y="4572008"/>
            <a:ext cx="304800" cy="304800"/>
          </a:xfrm>
          <a:prstGeom prst="rect">
            <a:avLst/>
          </a:prstGeom>
        </p:spPr>
      </p:pic>
      <p:sp>
        <p:nvSpPr>
          <p:cNvPr id="16386" name="AutoShape 2" descr="data:image/jpeg;base64,/9j/4AAQSkZJRgABAQAAAQABAAD/2wCEAAkGBhIQDxISEhIQFRIQDw8VFBQUFBAWDxcPFRAVFBQQFRYXHCYfFxkjGRQSHy8gIycpLSwsFR4xNTAqNSYrLCkBCQoKDgwOGg8PGiwkHyQsKSwsLSosLCwsLCwsLCkpKSksKSksLCwsKSwsLCksLCwsKSwsLCwpKSksLCwtLCwpLP/AABEIAMYA/wMBIgACEQEDEQH/xAAbAAEAAgMBAQAAAAAAAAAAAAAABAYCAwUBB//EAEEQAAIBAgQCCAMDCgQHAAAAAAABAgMRBAUhMRJBBiIyUWFxgZETobFCwdEUFiNSYnKCkuHwM0PS8RVTVIOjssL/xAAbAQEAAgMBAQAAAAAAAAAAAAAAAgMBBAUGB//EACgRAAICAQQBBAICAwAAAAAAAAABAgMRBBIhMUETFDJRBSIVsVJhkf/aAAwDAQACEQMRAD8A+4gAA11aXEiFPKIs6IMptGMHL/4Mj1ZSjpgzvZjajnLLTL8iJ4G5kfTRDWGMvgMlAbmY9JEX4THAySLDcyLpREnSurNJruaTRzMR0Wws9Xh6SffGPBL3hY71hwklNroj6H+yrS6GUV2HUj6qS+evzMV0enHaUX7p/eWpwMfhk/VZF0MrkMJOO8X6a/QyqYOnU/xIQl+9FN+71O+6JhPDpj1Cp0yRX/8AgFH7KcfJu3s7m2GVNbST81Y6U8O1sa3Vtun6E9zZU012aIUJLdG1Rv8A2zZDERfNX8dH8zbYxkwQq2Bb7M2vPVfcczF0cVDVLjXfB3ftuWDhPJStve3uZjPBXKGem0Umpn9SLs7prk7pmp9Jp95c8Tg6VdWnGE13815NaoruZdCL3dCf8E9vSS+/3NqFlT+SwaNteojzCWf7OZ+dc+88/O6fecfHYCpRlw1ISi+V9n5PZkORuKqt8pHOlq7ovDZZPzwn3nq6aTKszFmfbw+iHvrv8i2rprMk4TpjKUrFIJWW9v0f0Iy09eOicNfe5JZPt4AOAe5AAAAAAAAAAAAAAAAAAAAAB5Y9AB5wmE6KfI2AZMYTIVXLovkRZZfOPYk14X09mdc8sTU2imVEJeDj/lFSPbjdd8d/Zm+liYz2evc9H7E+VNPkRq2Xxl59/MlvRTLTtdM01MOm77PvWkv6+p7TjJbu/jaz9eRmqUo76+IJZNdxcXya6+GjUi4zjGUXumk0U/PehcVeVB2/Yk9P4ZcvX3LViMS47WOXjs5VtYS/hafydi+pzi8xNPUxqmsTPnOIoSg3GSaa5M0MtmOrUa6tdN9z0mn5PVFcxeCcNtV8/U60LN3Z562rb08oikvLe36P6EQl5b2/R/QnP4ldfyR9vAB5g+jAAAAAAAAAAAAAAAAAAAAAAAAAAAAAAAWAAPGjCdFM2AGGsnNxmXNrRlczHL6kb6X8i6mupRUty+Fziad2jhYuOD5Tj6EZbrX2Zyqk5w53Xv8A7H0/NejUaidlqUfNsiqUm9G0dSi+MuDzWr0NlTycCbT20Zvy59f3+hpqQt4GWFk1K8Vd9xuP4nLjxI+6AA8wfRgAAAAAAAAAAAAAAAAAAAAAAAAAAAAAAAAAAAAAAAyHjcvjUVmiYDKbXRGUVJYZ846RdFnG8ooqtOjKMtFquTPteIwymrNFLzfo5apxRW51NPqsrbI87rvxuHvrL0ADlHpAAAAAAAAAAAAAAAAAAAAAAAAAAAAAAAAAAAAAAAAAAAaqlBS3NoBhrIAAMgAAAAAAAAAAAAAAAAAAAAAAAAAAAAAAAAAAXAAAAAAAAAAAAAAAAAAAAAAAAAAAAAAAAAAAAAAAAAAAB4z0jYnEKCk3K1ot8rJJb6gw3gylSl1rTauurorRdvmcXGPFpQ+GpNR4lK7j8SW1m17nXwWOjVjFxe8b+Nu8kk03F9FbgrFw/wDhU8XisZGLdrqyck+15I14TpfKOk0ne1rX79Yu/Mt7iV/OuikKq4qaUJ87dl+a7yyM4viSNaymyP7QkSqHSSnOfDsrat8nbYnwx8Ha0l1lf08T5wpTpy4ZaShLVP2v5HVy3EOMZNric29PHuRZKlYyimvWTziSLuq8W7Jq7V7c7d5sKNUxleFWne0baq1uHh5tvnb2LRkeYfGpKT7SbUvP/axROtxWTbq1Cse3yT4zuZFZynPk58LfMskJ3MTg4PknTdG1ZiZAAgXAAAAAAAAAAAAAAAAAAAAAAAAAAAA5Gc0XKnJtbWULO93K3Vkn9lv2sdc8sZTwyMo7lg42S4D9HGV+GSbuoK0HZ6XT3/qdiUdtXo/fwZlYCTy8mIQUVhA8kenPzvG/BoynrpbbxCWXgzJ4WSsdI8ElP4n7LuY9GZtTtON4Pv1sMTmcZxd7u8drEejmPWilflf8DdSe3DOM5R9TemW3G5NSrQ0STtaLeqV/AhdH6nwpSoycVwuV9ktHZS8Lq2hKwOYOUGrapad5U6uL+JXqWtFStxOyeqTd3cphFyzFm3bZCDjYuyuTzFwq8UXo3cvPR7pKppKT1PnWKUeLq7PVevIYXFSpu6udi2iNkTy2m1s6J5Pt9OqpK6MygZD0stZSZdMJmEaiTTRxbKZVvk9bp9XC5ZRLB5c9KTcAAAAAAAAAAAAAAAAAAAAAAAAAIWY4icI3ir6203u9EzVgZTn2nOLjCnxRsuHifWbTerve3oZxxkhvWdp0geIwrVOFXs3qtld6u1zBM2EXMop0aiezhJfI9w+OhOTjF3cd1Z6P1PMXhnNWUrLX1MpckG8xeD5jJVKEuNRfVeq+zKPOL9DqUKMasZTpPs2dl2uGS3+q9C808DHgcZKMr3vdbp7pnznLm8Ljq1GGvDOagntKKd/hvxtt4rxNuFuXhHKs0+xJslSzKdKLSe97sjYLD/EUql+w/K8pOz1J2eYFVqDrUL214o7ST5qxo6PYb4mEtHdVWpb32unbmW7kUOEum8/RWs0glUklpq/IixdvIl5x/ivzZDhO3kdeHSPL2r9mbqfenY7WWZ9Ok1duxxYwT1Tsb6d+fyIzhGSwyNd86nmLPo2VdKYzSTepYKOKjJaM+R0Z2eh3ctzacbas5t2jXcT0Ol/NZ/WxH0S56V/BZ9e17HWo4+MuZz5Vyj2jv1aqu34slAxUj25WbJ6AAAAAAAAAAAAAAAAADCrSUouL2aafkR8JTSlO2zd+25dbno+zyJZx8bgpUeOph0uKT4pxbdnbVtdzJR54K58c4OwcvOsdGko/EjxU6klBpWvxPVPxVkzflmZRr01KO/Nc1LmjfOmqkbSimr7SSeqejsx0+Q3vj+rKzklOpUlLi4uBSvCS24VyUtmtl6FrRAwmWxht1bt6K9t738OemxNnUUU22kkrtvRJLdszOW5kKYOEeTRmeYRoUp1JbQi3bm3yivFuyPj6dSVX4rfXnUc2/wBpy4tCydKs5eLmoQf6KD0/al+u/DuOZCmorW10bNVeFlnP1OoUniJ1cPmSp4uK+xiNJLkptbkvotScKmKhB2tXXC9+Tb+WhXqcuKopWvw7JFu6JYWSlJyWspSnL1VkiVq4bK6JOU1E+f5yv0svNkFHQzv/ABZebOejsQ+KPK3fNmUXYlUMT3+/IiIzRMqcU+zuYe3g/midRhB79V+bsV3D4iUNvbkdTDZhGW+j8dvcpmmShHB0otpkulimubRCizfA15I3K5OPTOrh87nDtarvWx1sLn0Zcytwj/fI2Kkny9tzWnTFnWp1tsS4U8ZGXM3KdyoUuJbS9ybRzCa3ua0qPo6deuT+SLGenKoZncmU8UmUuDRuxvhLySQYKoZcRAtymeg8ue3BkAXPGwA2FIofS3P5flUqDkowpQpvhulxSnZpvvWqSXgyPlvSulfhneKe0o8aS032/u670XKrKzk05apRm44L/DEJycVe69jayu0M8jSjxz4pQlG8ZJavuunazEekzqwlw07LVay189jHpS8E/cwXb5OdmePjRxL+C2r2ckuy332RZMrzB1Y9aLT77aP8CoxwyjU+JUbtvZK7Msd0iqTXBD9HDbTtPzf3IvdW5JI0YajZJyfX0WjMekFKjpfin+rHV+r2RT876QVMT1ezDTqr/wCnz8jm16vCtN/mYU20rvcnGqMSm3VWWL6R7wpLQxo4aU33fgeqdy09FMt+I/iSj1YbX2c/6E5NRWWU1wlOSij3JujL0k1wrvfaa8FyLThsLGnHhirL5t97Ntj00JzcuzuVURrXB8Yzqk/ivR7s5ypPuZ9OrZBGrJ7Jpvq8Lc/O708djH8zod036xX/AK2OrHWxSSPN2fiLJSbPmqpPuZl8N9x9Gl0Mp84x9W39UYPonRjypLfu5Wvy8V7kvexK/wCJsXk+fJeXyNkfNe6Lpismw1LSc6UXyXC77taJeKfsRJUsIvtJ+VOX32Hu4sx/GzXlHBw+IlHZ+mjXsdTD5hftJ+a1RIthO5v/ALa/1HlsJ+r/AOOP4kHfFmVopLyiTQqp7Mlwn3pfRnOhLCLvXlFr6Mk069HlKr71f6lTtRfHSyXknwS77ef9CRCP9oh05Re0q38k39abM5z4fttfv05r/SVuaNiNMkdCEVzRIpQOIs2toqlJ+j++X3m2OPqS7NpfuSpJ/VkHyXxizvxbMlNnBp5vWh1Z4au7faTpO68byWpOp4yUo3cXHwm4qXybXzK2vs2FGXjJ0VVZkqxyZ4qfLh/np/iaJ5lWW0E/OVP/AFGNqZJOaO98cqeedIq3FKnBum4ySurW4XVUFNtpvRpppW0kTYZzW/6WUv3JQb9rv6kHH5RUxNST+G6SnCSfxJU+LrQS0UHJ3Uoxly3ZhxSJqU2VKphKmInx1nwylwOXDybqzoVU++zlB+rObUyyS7cuJStFttqznB0776Wq0YSv+2z6FDozBX+LVbb4rqPDBdbhcl1m32oJ6JWZ0cPlNKGsKSb16zhKcrvVvjnbmZ3GNjfgqWBrTqYaCtKzaavGSSbjxON2u/iXobqNOrTu46xfaj95bJ5O6jvLijZdVPher3lZabWW/NkLGZVWp9aCVRc1HSVvJ7+hdGxYwas9NLOTgSba1uk+Wt/Yj1nw7L8f6Fkw2V1KiTcHFftKzXhYlSyCLVnG/jrcn6qRVHSSlyUaMbyuzrZbks8Q7pqMFo5P6JczrvonG9+tbu5ExYCpFJR0SWiWxh2rHBdDRvOZ9GGD6H4eLTlKU34u0fZfiWCjTUUlFJJLRLaxxKeGqp7nXwsWlqas232zo1wjH4rBIABWWmE6MZbpPzSf1MPyOH6kP5Y/gAAYywFJ706b33jHZ7rYwllVF70qWt/sR52vy8F7AAxhGM8kw8t6NJ77wi93d/Nt+pqfR3Df8il/KgAMIR6N4Zf5FP1V/qboZRQW1Gkv4IfgAMjavo3wwsFtCC8opGywAM4AsAAaquDhPtQhLzjF/Ug1ujWHl/lqL74OUX8tDwGckXFPtGlZPWpv9FWUo/q1lfTwkl58kSZVZRWsYp8+GUrfRHgMZCil0a/yxvaOvjL8UzOH5RLsulFeKbf0PADJsWAqy7dZ27oxivm19xJjgILlf95t/J6AAybYUlHZJeSS+hmAAeCwAAsLAACwsAALHo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388" name="AutoShape 4" descr="data:image/jpeg;base64,/9j/4AAQSkZJRgABAQAAAQABAAD/2wCEAAkGBhIQDxISEhIQFRIQDw8VFBQUFBAWDxcPFRAVFBQQFRYXHCYfFxkjGRQSHy8gIycpLSwsFR4xNTAqNSYrLCkBCQoKDgwOGg8PGiwkHyQsKSwsLSosLCwsLCwsLCkpKSksKSksLCwsKSwsLCksLCwsKSwsLCwpKSksLCwtLCwpLP/AABEIAMYA/wMBIgACEQEDEQH/xAAbAAEAAgMBAQAAAAAAAAAAAAAABAYCAwUBB//EAEEQAAIBAgQCCAMDCgQHAAAAAAABAgMRBAUhMRJBBiIyUWFxgZETobFCwdEUFiNSYnKCkuHwM0PS8RVTVIOjssL/xAAbAQEAAgMBAQAAAAAAAAAAAAAAAgMBBAUGB//EACgRAAICAQQBBAICAwAAAAAAAAABAgMRBBIhMUETFDJRBSIVsVJhkf/aAAwDAQACEQMRAD8A+4gAA11aXEiFPKIs6IMptGMHL/4Mj1ZSjpgzvZjajnLLTL8iJ4G5kfTRDWGMvgMlAbmY9JEX4THAySLDcyLpREnSurNJruaTRzMR0Wws9Xh6SffGPBL3hY71hwklNroj6H+yrS6GUV2HUj6qS+evzMV0enHaUX7p/eWpwMfhk/VZF0MrkMJOO8X6a/QyqYOnU/xIQl+9FN+71O+6JhPDpj1Cp0yRX/8AgFH7KcfJu3s7m2GVNbST81Y6U8O1sa3Vtun6E9zZU012aIUJLdG1Rv8A2zZDERfNX8dH8zbYxkwQq2Bb7M2vPVfcczF0cVDVLjXfB3ftuWDhPJStve3uZjPBXKGem0Umpn9SLs7prk7pmp9Jp95c8Tg6VdWnGE13815NaoruZdCL3dCf8E9vSS+/3NqFlT+SwaNteojzCWf7OZ+dc+88/O6fecfHYCpRlw1ISi+V9n5PZkORuKqt8pHOlq7ovDZZPzwn3nq6aTKszFmfbw+iHvrv8i2rprMk4TpjKUrFIJWW9v0f0Iy09eOicNfe5JZPt4AOAe5AAAAAAAAAAAAAAAAAAAAAB5Y9AB5wmE6KfI2AZMYTIVXLovkRZZfOPYk14X09mdc8sTU2imVEJeDj/lFSPbjdd8d/Zm+liYz2evc9H7E+VNPkRq2Xxl59/MlvRTLTtdM01MOm77PvWkv6+p7TjJbu/jaz9eRmqUo76+IJZNdxcXya6+GjUi4zjGUXumk0U/PehcVeVB2/Yk9P4ZcvX3LViMS47WOXjs5VtYS/hafydi+pzi8xNPUxqmsTPnOIoSg3GSaa5M0MtmOrUa6tdN9z0mn5PVFcxeCcNtV8/U60LN3Z562rb08oikvLe36P6EQl5b2/R/QnP4ldfyR9vAB5g+jAAAAAAAAAAAAAAAAAAAAAAAAAAAAAAAWAAPGjCdFM2AGGsnNxmXNrRlczHL6kb6X8i6mupRUty+Fziad2jhYuOD5Tj6EZbrX2Zyqk5w53Xv8A7H0/NejUaidlqUfNsiqUm9G0dSi+MuDzWr0NlTycCbT20Zvy59f3+hpqQt4GWFk1K8Vd9xuP4nLjxI+6AA8wfRgAAAAAAAAAAAAAAAAAAAAAAAAAAAAAAAAAAAAAAAyHjcvjUVmiYDKbXRGUVJYZ846RdFnG8ooqtOjKMtFquTPteIwymrNFLzfo5apxRW51NPqsrbI87rvxuHvrL0ADlHpAAAAAAAAAAAAAAAAAAAAAAAAAAAAAAAAAAAAAAAAAAAaqlBS3NoBhrIAAMgAAAAAAAAAAAAAAAAAAAAAAAAAAAAAAAAAAXAAAAAAAAAAAAAAAAAAAAAAAAAAAAAAAAAAAAAAAAAAAB4z0jYnEKCk3K1ot8rJJb6gw3gylSl1rTauurorRdvmcXGPFpQ+GpNR4lK7j8SW1m17nXwWOjVjFxe8b+Nu8kk03F9FbgrFw/wDhU8XisZGLdrqyck+15I14TpfKOk0ne1rX79Yu/Mt7iV/OuikKq4qaUJ87dl+a7yyM4viSNaymyP7QkSqHSSnOfDsrat8nbYnwx8Ha0l1lf08T5wpTpy4ZaShLVP2v5HVy3EOMZNric29PHuRZKlYyimvWTziSLuq8W7Jq7V7c7d5sKNUxleFWne0baq1uHh5tvnb2LRkeYfGpKT7SbUvP/axROtxWTbq1Cse3yT4zuZFZynPk58LfMskJ3MTg4PknTdG1ZiZAAgXAAAAAAAAAAAAAAAAAAAAAAAAAAAA5Gc0XKnJtbWULO93K3Vkn9lv2sdc8sZTwyMo7lg42S4D9HGV+GSbuoK0HZ6XT3/qdiUdtXo/fwZlYCTy8mIQUVhA8kenPzvG/BoynrpbbxCWXgzJ4WSsdI8ElP4n7LuY9GZtTtON4Pv1sMTmcZxd7u8drEejmPWilflf8DdSe3DOM5R9TemW3G5NSrQ0STtaLeqV/AhdH6nwpSoycVwuV9ktHZS8Lq2hKwOYOUGrapad5U6uL+JXqWtFStxOyeqTd3cphFyzFm3bZCDjYuyuTzFwq8UXo3cvPR7pKppKT1PnWKUeLq7PVevIYXFSpu6udi2iNkTy2m1s6J5Pt9OqpK6MygZD0stZSZdMJmEaiTTRxbKZVvk9bp9XC5ZRLB5c9KTcAAAAAAAAAAAAAAAAAAAAAAAAAIWY4icI3ir6203u9EzVgZTn2nOLjCnxRsuHifWbTerve3oZxxkhvWdp0geIwrVOFXs3qtld6u1zBM2EXMop0aiezhJfI9w+OhOTjF3cd1Z6P1PMXhnNWUrLX1MpckG8xeD5jJVKEuNRfVeq+zKPOL9DqUKMasZTpPs2dl2uGS3+q9C808DHgcZKMr3vdbp7pnznLm8Ljq1GGvDOagntKKd/hvxtt4rxNuFuXhHKs0+xJslSzKdKLSe97sjYLD/EUql+w/K8pOz1J2eYFVqDrUL214o7ST5qxo6PYb4mEtHdVWpb32unbmW7kUOEum8/RWs0glUklpq/IixdvIl5x/ivzZDhO3kdeHSPL2r9mbqfenY7WWZ9Ok1duxxYwT1Tsb6d+fyIzhGSwyNd86nmLPo2VdKYzSTepYKOKjJaM+R0Z2eh3ctzacbas5t2jXcT0Ol/NZ/WxH0S56V/BZ9e17HWo4+MuZz5Vyj2jv1aqu34slAxUj25WbJ6AAAAAAAAAAAAAAAAADCrSUouL2aafkR8JTSlO2zd+25dbno+zyJZx8bgpUeOph0uKT4pxbdnbVtdzJR54K58c4OwcvOsdGko/EjxU6klBpWvxPVPxVkzflmZRr01KO/Nc1LmjfOmqkbSimr7SSeqejsx0+Q3vj+rKzklOpUlLi4uBSvCS24VyUtmtl6FrRAwmWxht1bt6K9t738OemxNnUUU22kkrtvRJLdszOW5kKYOEeTRmeYRoUp1JbQi3bm3yivFuyPj6dSVX4rfXnUc2/wBpy4tCydKs5eLmoQf6KD0/al+u/DuOZCmorW10bNVeFlnP1OoUniJ1cPmSp4uK+xiNJLkptbkvotScKmKhB2tXXC9+Tb+WhXqcuKopWvw7JFu6JYWSlJyWspSnL1VkiVq4bK6JOU1E+f5yv0svNkFHQzv/ABZebOejsQ+KPK3fNmUXYlUMT3+/IiIzRMqcU+zuYe3g/midRhB79V+bsV3D4iUNvbkdTDZhGW+j8dvcpmmShHB0otpkulimubRCizfA15I3K5OPTOrh87nDtarvWx1sLn0Zcytwj/fI2Kkny9tzWnTFnWp1tsS4U8ZGXM3KdyoUuJbS9ybRzCa3ua0qPo6deuT+SLGenKoZncmU8UmUuDRuxvhLySQYKoZcRAtymeg8ue3BkAXPGwA2FIofS3P5flUqDkowpQpvhulxSnZpvvWqSXgyPlvSulfhneKe0o8aS032/u670XKrKzk05apRm44L/DEJycVe69jayu0M8jSjxz4pQlG8ZJavuunazEekzqwlw07LVay189jHpS8E/cwXb5OdmePjRxL+C2r2ckuy332RZMrzB1Y9aLT77aP8CoxwyjU+JUbtvZK7Msd0iqTXBD9HDbTtPzf3IvdW5JI0YajZJyfX0WjMekFKjpfin+rHV+r2RT876QVMT1ezDTqr/wCnz8jm16vCtN/mYU20rvcnGqMSm3VWWL6R7wpLQxo4aU33fgeqdy09FMt+I/iSj1YbX2c/6E5NRWWU1wlOSij3JujL0k1wrvfaa8FyLThsLGnHhirL5t97Ntj00JzcuzuVURrXB8Yzqk/ivR7s5ypPuZ9OrZBGrJ7Jpvq8Lc/O708djH8zod036xX/AK2OrHWxSSPN2fiLJSbPmqpPuZl8N9x9Gl0Mp84x9W39UYPonRjypLfu5Wvy8V7kvexK/wCJsXk+fJeXyNkfNe6Lpismw1LSc6UXyXC77taJeKfsRJUsIvtJ+VOX32Hu4sx/GzXlHBw+IlHZ+mjXsdTD5hftJ+a1RIthO5v/ALa/1HlsJ+r/AOOP4kHfFmVopLyiTQqp7Mlwn3pfRnOhLCLvXlFr6Mk069HlKr71f6lTtRfHSyXknwS77ef9CRCP9oh05Re0q38k39abM5z4fttfv05r/SVuaNiNMkdCEVzRIpQOIs2toqlJ+j++X3m2OPqS7NpfuSpJ/VkHyXxizvxbMlNnBp5vWh1Z4au7faTpO68byWpOp4yUo3cXHwm4qXybXzK2vs2FGXjJ0VVZkqxyZ4qfLh/np/iaJ5lWW0E/OVP/AFGNqZJOaO98cqeedIq3FKnBum4ySurW4XVUFNtpvRpppW0kTYZzW/6WUv3JQb9rv6kHH5RUxNST+G6SnCSfxJU+LrQS0UHJ3Uoxly3ZhxSJqU2VKphKmInx1nwylwOXDybqzoVU++zlB+rObUyyS7cuJStFttqznB0776Wq0YSv+2z6FDozBX+LVbb4rqPDBdbhcl1m32oJ6JWZ0cPlNKGsKSb16zhKcrvVvjnbmZ3GNjfgqWBrTqYaCtKzaavGSSbjxON2u/iXobqNOrTu46xfaj95bJ5O6jvLijZdVPher3lZabWW/NkLGZVWp9aCVRc1HSVvJ7+hdGxYwas9NLOTgSba1uk+Wt/Yj1nw7L8f6Fkw2V1KiTcHFftKzXhYlSyCLVnG/jrcn6qRVHSSlyUaMbyuzrZbks8Q7pqMFo5P6JczrvonG9+tbu5ExYCpFJR0SWiWxh2rHBdDRvOZ9GGD6H4eLTlKU34u0fZfiWCjTUUlFJJLRLaxxKeGqp7nXwsWlqas232zo1wjH4rBIABWWmE6MZbpPzSf1MPyOH6kP5Y/gAAYywFJ706b33jHZ7rYwllVF70qWt/sR52vy8F7AAxhGM8kw8t6NJ77wi93d/Nt+pqfR3Df8il/KgAMIR6N4Zf5FP1V/qboZRQW1Gkv4IfgAMjavo3wwsFtCC8opGywAM4AsAAaquDhPtQhLzjF/Ug1ujWHl/lqL74OUX8tDwGckXFPtGlZPWpv9FWUo/q1lfTwkl58kSZVZRWsYp8+GUrfRHgMZCil0a/yxvaOvjL8UzOH5RLsulFeKbf0PADJsWAqy7dZ27oxivm19xJjgILlf95t/J6AAybYUlHZJeSS+hmAAeCwAAsLAACwsAALHo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390" name="AutoShape 6" descr="data:image/jpeg;base64,/9j/4AAQSkZJRgABAQAAAQABAAD/2wCEAAkGBhIQDxISEhIQFRIQDw8VFBQUFBAWDxcPFRAVFBQQFRYXHCYfFxkjGRQSHy8gIycpLSwsFR4xNTAqNSYrLCkBCQoKDgwOGg8PGiwkHyQsKSwsLSosLCwsLCwsLCkpKSksKSksLCwsKSwsLCksLCwsKSwsLCwpKSksLCwtLCwpLP/AABEIAMYA/wMBIgACEQEDEQH/xAAbAAEAAgMBAQAAAAAAAAAAAAAABAYCAwUBB//EAEEQAAIBAgQCCAMDCgQHAAAAAAABAgMRBAUhMRJBBiIyUWFxgZETobFCwdEUFiNSYnKCkuHwM0PS8RVTVIOjssL/xAAbAQEAAgMBAQAAAAAAAAAAAAAAAgMBBAUGB//EACgRAAICAQQBBAICAwAAAAAAAAABAgMRBBIhMUETFDJRBSIVsVJhkf/aAAwDAQACEQMRAD8A+4gAA11aXEiFPKIs6IMptGMHL/4Mj1ZSjpgzvZjajnLLTL8iJ4G5kfTRDWGMvgMlAbmY9JEX4THAySLDcyLpREnSurNJruaTRzMR0Wws9Xh6SffGPBL3hY71hwklNroj6H+yrS6GUV2HUj6qS+evzMV0enHaUX7p/eWpwMfhk/VZF0MrkMJOO8X6a/QyqYOnU/xIQl+9FN+71O+6JhPDpj1Cp0yRX/8AgFH7KcfJu3s7m2GVNbST81Y6U8O1sa3Vtun6E9zZU012aIUJLdG1Rv8A2zZDERfNX8dH8zbYxkwQq2Bb7M2vPVfcczF0cVDVLjXfB3ftuWDhPJStve3uZjPBXKGem0Umpn9SLs7prk7pmp9Jp95c8Tg6VdWnGE13815NaoruZdCL3dCf8E9vSS+/3NqFlT+SwaNteojzCWf7OZ+dc+88/O6fecfHYCpRlw1ISi+V9n5PZkORuKqt8pHOlq7ovDZZPzwn3nq6aTKszFmfbw+iHvrv8i2rprMk4TpjKUrFIJWW9v0f0Iy09eOicNfe5JZPt4AOAe5AAAAAAAAAAAAAAAAAAAAAB5Y9AB5wmE6KfI2AZMYTIVXLovkRZZfOPYk14X09mdc8sTU2imVEJeDj/lFSPbjdd8d/Zm+liYz2evc9H7E+VNPkRq2Xxl59/MlvRTLTtdM01MOm77PvWkv6+p7TjJbu/jaz9eRmqUo76+IJZNdxcXya6+GjUi4zjGUXumk0U/PehcVeVB2/Yk9P4ZcvX3LViMS47WOXjs5VtYS/hafydi+pzi8xNPUxqmsTPnOIoSg3GSaa5M0MtmOrUa6tdN9z0mn5PVFcxeCcNtV8/U60LN3Z562rb08oikvLe36P6EQl5b2/R/QnP4ldfyR9vAB5g+jAAAAAAAAAAAAAAAAAAAAAAAAAAAAAAAWAAPGjCdFM2AGGsnNxmXNrRlczHL6kb6X8i6mupRUty+Fziad2jhYuOD5Tj6EZbrX2Zyqk5w53Xv8A7H0/NejUaidlqUfNsiqUm9G0dSi+MuDzWr0NlTycCbT20Zvy59f3+hpqQt4GWFk1K8Vd9xuP4nLjxI+6AA8wfRgAAAAAAAAAAAAAAAAAAAAAAAAAAAAAAAAAAAAAAAyHjcvjUVmiYDKbXRGUVJYZ846RdFnG8ooqtOjKMtFquTPteIwymrNFLzfo5apxRW51NPqsrbI87rvxuHvrL0ADlHpAAAAAAAAAAAAAAAAAAAAAAAAAAAAAAAAAAAAAAAAAAAaqlBS3NoBhrIAAMgAAAAAAAAAAAAAAAAAAAAAAAAAAAAAAAAAAXAAAAAAAAAAAAAAAAAAAAAAAAAAAAAAAAAAAAAAAAAAAB4z0jYnEKCk3K1ot8rJJb6gw3gylSl1rTauurorRdvmcXGPFpQ+GpNR4lK7j8SW1m17nXwWOjVjFxe8b+Nu8kk03F9FbgrFw/wDhU8XisZGLdrqyck+15I14TpfKOk0ne1rX79Yu/Mt7iV/OuikKq4qaUJ87dl+a7yyM4viSNaymyP7QkSqHSSnOfDsrat8nbYnwx8Ha0l1lf08T5wpTpy4ZaShLVP2v5HVy3EOMZNric29PHuRZKlYyimvWTziSLuq8W7Jq7V7c7d5sKNUxleFWne0baq1uHh5tvnb2LRkeYfGpKT7SbUvP/axROtxWTbq1Cse3yT4zuZFZynPk58LfMskJ3MTg4PknTdG1ZiZAAgXAAAAAAAAAAAAAAAAAAAAAAAAAAAA5Gc0XKnJtbWULO93K3Vkn9lv2sdc8sZTwyMo7lg42S4D9HGV+GSbuoK0HZ6XT3/qdiUdtXo/fwZlYCTy8mIQUVhA8kenPzvG/BoynrpbbxCWXgzJ4WSsdI8ElP4n7LuY9GZtTtON4Pv1sMTmcZxd7u8drEejmPWilflf8DdSe3DOM5R9TemW3G5NSrQ0STtaLeqV/AhdH6nwpSoycVwuV9ktHZS8Lq2hKwOYOUGrapad5U6uL+JXqWtFStxOyeqTd3cphFyzFm3bZCDjYuyuTzFwq8UXo3cvPR7pKppKT1PnWKUeLq7PVevIYXFSpu6udi2iNkTy2m1s6J5Pt9OqpK6MygZD0stZSZdMJmEaiTTRxbKZVvk9bp9XC5ZRLB5c9KTcAAAAAAAAAAAAAAAAAAAAAAAAAIWY4icI3ir6203u9EzVgZTn2nOLjCnxRsuHifWbTerve3oZxxkhvWdp0geIwrVOFXs3qtld6u1zBM2EXMop0aiezhJfI9w+OhOTjF3cd1Z6P1PMXhnNWUrLX1MpckG8xeD5jJVKEuNRfVeq+zKPOL9DqUKMasZTpPs2dl2uGS3+q9C808DHgcZKMr3vdbp7pnznLm8Ljq1GGvDOagntKKd/hvxtt4rxNuFuXhHKs0+xJslSzKdKLSe97sjYLD/EUql+w/K8pOz1J2eYFVqDrUL214o7ST5qxo6PYb4mEtHdVWpb32unbmW7kUOEum8/RWs0glUklpq/IixdvIl5x/ivzZDhO3kdeHSPL2r9mbqfenY7WWZ9Ok1duxxYwT1Tsb6d+fyIzhGSwyNd86nmLPo2VdKYzSTepYKOKjJaM+R0Z2eh3ctzacbas5t2jXcT0Ol/NZ/WxH0S56V/BZ9e17HWo4+MuZz5Vyj2jv1aqu34slAxUj25WbJ6AAAAAAAAAAAAAAAAADCrSUouL2aafkR8JTSlO2zd+25dbno+zyJZx8bgpUeOph0uKT4pxbdnbVtdzJR54K58c4OwcvOsdGko/EjxU6klBpWvxPVPxVkzflmZRr01KO/Nc1LmjfOmqkbSimr7SSeqejsx0+Q3vj+rKzklOpUlLi4uBSvCS24VyUtmtl6FrRAwmWxht1bt6K9t738OemxNnUUU22kkrtvRJLdszOW5kKYOEeTRmeYRoUp1JbQi3bm3yivFuyPj6dSVX4rfXnUc2/wBpy4tCydKs5eLmoQf6KD0/al+u/DuOZCmorW10bNVeFlnP1OoUniJ1cPmSp4uK+xiNJLkptbkvotScKmKhB2tXXC9+Tb+WhXqcuKopWvw7JFu6JYWSlJyWspSnL1VkiVq4bK6JOU1E+f5yv0svNkFHQzv/ABZebOejsQ+KPK3fNmUXYlUMT3+/IiIzRMqcU+zuYe3g/midRhB79V+bsV3D4iUNvbkdTDZhGW+j8dvcpmmShHB0otpkulimubRCizfA15I3K5OPTOrh87nDtarvWx1sLn0Zcytwj/fI2Kkny9tzWnTFnWp1tsS4U8ZGXM3KdyoUuJbS9ybRzCa3ua0qPo6deuT+SLGenKoZncmU8UmUuDRuxvhLySQYKoZcRAtymeg8ue3BkAXPGwA2FIofS3P5flUqDkowpQpvhulxSnZpvvWqSXgyPlvSulfhneKe0o8aS032/u670XKrKzk05apRm44L/DEJycVe69jayu0M8jSjxz4pQlG8ZJavuunazEekzqwlw07LVay189jHpS8E/cwXb5OdmePjRxL+C2r2ckuy332RZMrzB1Y9aLT77aP8CoxwyjU+JUbtvZK7Msd0iqTXBD9HDbTtPzf3IvdW5JI0YajZJyfX0WjMekFKjpfin+rHV+r2RT876QVMT1ezDTqr/wCnz8jm16vCtN/mYU20rvcnGqMSm3VWWL6R7wpLQxo4aU33fgeqdy09FMt+I/iSj1YbX2c/6E5NRWWU1wlOSij3JujL0k1wrvfaa8FyLThsLGnHhirL5t97Ntj00JzcuzuVURrXB8Yzqk/ivR7s5ypPuZ9OrZBGrJ7Jpvq8Lc/O708djH8zod036xX/AK2OrHWxSSPN2fiLJSbPmqpPuZl8N9x9Gl0Mp84x9W39UYPonRjypLfu5Wvy8V7kvexK/wCJsXk+fJeXyNkfNe6Lpismw1LSc6UXyXC77taJeKfsRJUsIvtJ+VOX32Hu4sx/GzXlHBw+IlHZ+mjXsdTD5hftJ+a1RIthO5v/ALa/1HlsJ+r/AOOP4kHfFmVopLyiTQqp7Mlwn3pfRnOhLCLvXlFr6Mk069HlKr71f6lTtRfHSyXknwS77ef9CRCP9oh05Re0q38k39abM5z4fttfv05r/SVuaNiNMkdCEVzRIpQOIs2toqlJ+j++X3m2OPqS7NpfuSpJ/VkHyXxizvxbMlNnBp5vWh1Z4au7faTpO68byWpOp4yUo3cXHwm4qXybXzK2vs2FGXjJ0VVZkqxyZ4qfLh/np/iaJ5lWW0E/OVP/AFGNqZJOaO98cqeedIq3FKnBum4ySurW4XVUFNtpvRpppW0kTYZzW/6WUv3JQb9rv6kHH5RUxNST+G6SnCSfxJU+LrQS0UHJ3Uoxly3ZhxSJqU2VKphKmInx1nwylwOXDybqzoVU++zlB+rObUyyS7cuJStFttqznB0776Wq0YSv+2z6FDozBX+LVbb4rqPDBdbhcl1m32oJ6JWZ0cPlNKGsKSb16zhKcrvVvjnbmZ3GNjfgqWBrTqYaCtKzaavGSSbjxON2u/iXobqNOrTu46xfaj95bJ5O6jvLijZdVPher3lZabWW/NkLGZVWp9aCVRc1HSVvJ7+hdGxYwas9NLOTgSba1uk+Wt/Yj1nw7L8f6Fkw2V1KiTcHFftKzXhYlSyCLVnG/jrcn6qRVHSSlyUaMbyuzrZbks8Q7pqMFo5P6JczrvonG9+tbu5ExYCpFJR0SWiWxh2rHBdDRvOZ9GGD6H4eLTlKU34u0fZfiWCjTUUlFJJLRLaxxKeGqp7nXwsWlqas232zo1wjH4rBIABWWmE6MZbpPzSf1MPyOH6kP5Y/gAAYywFJ706b33jHZ7rYwllVF70qWt/sR52vy8F7AAxhGM8kw8t6NJ77wi93d/Nt+pqfR3Df8il/KgAMIR6N4Zf5FP1V/qboZRQW1Gkv4IfgAMjavo3wwsFtCC8opGywAM4AsAAaquDhPtQhLzjF/Ug1ujWHl/lqL74OUX8tDwGckXFPtGlZPWpv9FWUo/q1lfTwkl58kSZVZRWsYp8+GUrfRHgMZCil0a/yxvaOvjL8UzOH5RLsulFeKbf0PADJsWAqy7dZ27oxivm19xJjgILlf95t/J6AAybYUlHZJeSS+hmAAeCwAAsLAACwsAALHo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9" name="serpiente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4098" name="AutoShape 2" descr="data:image/jpeg;base64,/9j/4AAQSkZJRgABAQAAAQABAAD/2wCEAAkGBxQSEhUUEhQUFRQXGBcXFRUYFBQYHRgYFBcXFxgXFRgYHSggGholHBYVITEhJSksLi4uFx8zODMtNygtLisBCgoKDg0OGxAQGywmICUsLCwsLCwsLCwsLCwsLCwsLCwsLCwsLCwsLCwsLCwsLCwsLCwsLCwsLCwsLCwsLCwsLP/AABEIANIA8AMBEQACEQEDEQH/xAAcAAABBQEBAQAAAAAAAAAAAAAAAwQFBgcBAgj/xABTEAACAQMBBQQFCAQLAwoHAAABAgMABBESBQYhMUETIlFhBzJxgZEUI0JSYqGxwTOCktEVJENTVHJzk6KywtLh8BYldIOUo8PE0/EXNERjZISz/8QAGgEBAAMBAQEAAAAAAAAAAAAAAAECAwQFBv/EADcRAAICAQMCAwUGBgIDAQAAAAABAgMRBBIhMUEFE1EGIjJhcRQVI4GRoUJSsdHh8CQzU2LBFv/aAAwDAQACEQMRAD8A3GgCgCgCgCgCgCgCgCgCgCgCgCgCgCgCgCgCgCgCgCgCgCgCgCgCgCgCgCgCgOUAUAUAUAUAUAUAUAUAUAUAUAUAUAUAUAUAUAUAUBXt/wDbzWFhNcxgNIgURqwJBd3VBkDifWzjyoCGsJdqScTdQD6wFrhVPhqaUk15EfEpWN7I8Lu2Tgkw94Od7a5/6G7fhOK2+8Kl8UkTtZzXe/06zPtsJh/5qrfeND6SRG1nflN8P5exf2xTJ/4pp9vh2x+v+BtZwbQ2gP5O0f2PIP31H25en6MYYm+3doLzsYCPH5XKPu+TH8afeEUvei/2/uMHob1Sj17Ns9dE0bf5wlR95055yvqiB/u9vLFeNKiB0kgKCWNwuV7RSyHKkqQQDyPQ13VzU4qUeUCbq4O0AUAUAUAUAUBzNAGaAM0AZoAzQHaAKAKAKAKAKAKAKA5QFI9Lj/xOJfr3dqp9nahv9NZ3PFcn8mCUikGhVHLGT5k8TXxWr1LcVCPTv9ToqisCTJiuWM8lnHB5q3BBzFN3qRgKnL9QdViORIqysmujZGBxbPqYKxyp4EHjzHTwNdmktlOeybymQ0Qnost+/tGYjvPdtHnxWBFVR7tTfGvqtLBRqikYl+roBygCgCgCgCgIXebem2sEDXD4Lfo41Gp5D4Ig4n28h1NQ3jktGEpNRiuWZhtj0jX0+exEdlF9ZtMkmOhLN3FPlxrF3rOIrJ69Xg8sbrpKP9Rj2SyjVPe31yT4XBjT3BSfwqrtfc6a/CoS5WPrnP8ATgTGzbUcexk/rfKps/H/AHVTzWdH3XFLLa/RC0MpTjb3V7E3QC5Mq+9HwPuNW8yRmvDapvHuv6PH+CT2d6Rb23OLhUuU8cCKTA5kEdxj5YHtpHUrOJGWo8BmluqefkaNuxvXbX6kwOda/pImGmRM/WXw+0Mg+NdKaayjwbK5VycZrDJypKBQBQBQBQBQFX3o3yS2cW8EbXV4wytvGR3R9eZ+UacuJ48arKSisslJsouyd9NoXgaQ3VpZqrFeyMZLBgcFTqySRjicAVSVqReNeVkit5N6rqU29tc9jKBdwMtxFlRwPqsvEHIPMY5YIrK6xSqkl6MTrcVk0qA4Ar4iXPBeLHQrlfHBvnIE1Ky2HwhHWa228Ge7k41THoQzlWIFbT119orp0n/aiGM/Rkfm7wf/AJs5/aEbfnX2OneakzAuVbg7QBQBQBQFf313mTZ9s0zDU5OiGPODJI3qqPLqT0ANQ3jqWhFzkorqzDrqWVmNzcZnu5iFRB1Zj3Y4x9GMfkTXLzdLHY+mUK/DdPvfxmj7u7iQRRrJeqtzcsMnOCkf2YlIwAPHGTXfXSlwj5TVaud73Tk3kgN+NlxWctvLAgjWZzFKigBSSpZHwOAYEYyOeryFV1dS25wdfgmrlXeq88MS3P2Am0ZZ5bhj8lgfskiBI7WRQC7PjmoyABy51nRUsZxk38W187LHBPEUW2fcbZxHctkQ+IUKfcy4INdvl5+JI8PzZrmEmirbd3Yltxqi1TxfSiY5cDxic8XP2W4+B6VzXaKLWYHseH+0FtMlC7lepWgWRkuLWQo44xyjmD1Rx1XhgqfCvNjJ1S+R9bfp6fEKcx+LszbNxt512hb9oQElQ6J4/qOPD7JHEHwNd6aayfF21yqm4y6osYqTMKAKAKAqnpA3nazhRLdRJeXDdlbR/aPN2H1VBz7cVDaSywc3P3cSyjIY9rPJ3riduLSueZyeOkE8B0FebK7zJ4fQ224RnO8dkLba00eO5cRrOvAYDqSkgHmcBqlJur6PBrU/ex6kPvDCA1sw4fxmHP7dRDmEl8mX1HwmuRchXyT6mEegtE3SsbI9zSDFCM1mngu+UIEV0J5McHKkBQCkLYYE9M/hW+nkozTZDI70Zn5zaI8LoH9qCGvsNE80RZgXmuoHKAKAKAY7a2tDaxNNcSLHGvNifgAOrHoBQGL7SvJNpzG9nUpAmY7OE88HGuQ/aOAT4d0VzXSysdj3vCtM4TUmuf6L+7FN2o1bakWvGI4HeMH67MEyPYD99b6GKOX2lse6MexqNeifL5KF6VTk2KdTcavciEmufVP3D0vC47tTHA49E3CybPP5RPn26qtQvcMNc/x5J+rLpqHjW2DkyhteSLpIyCelWimZWNYMz29bJHetGnqzR9q6jHdcNp1AdNQwfapPU15niFcc5R9b7L6qeXB9EeN19rnZt6k0nC3mAiuD0ABIjl/Vbgfssa5tPPHD/I9HxzTKf40O3Vf/AE3hGBAIIIPEEdQeorrPmj1QBQBQGabvKb/at1fNxhtibS08Mr+mkHjk5wR0bHSuLV2YW1Gla7l6rz89zYyz0pr/AM57NI9ZhOp9mEx/mNdWmzKM8/IjpJMh987fs3RM50XcQz7JMVeC5kvkzS15rTNOhXug+37jXyU4tcswj0PdZlhVZPGspVl1I9EZrNNovwzz2Qq3mMrtRwxVZWEbBCfgDWqeeTOXQY+i59Um0mHL5Xp/YhjU/fX2+ijtogvkYF8rqB2gIveDbsFlEZrmQRoOA6lm6KijizeQoEm+EZ5J6Qbu7Yi1SKzh6z3Hfkx9mFTjVnpk1l5sT0Y+GX7VJrr2/wB6ENeW0DuJJ3uL6UcVa4fTGp8Y4U4KOHLhWcrl2PS0vhU44csL93+/AXNwznLY4DCgAAKByCqOAFYOWT2qaY1RxH8/qNJrfUVYMyOudEiHDLnn5EHqCCDVoWSg8xMdZoqtTDbYvox2Np3f9JP91Fn8K6vt1nyPFfszR2kxndxyTSRSTymQxa9A0ooBkABJ0jicAVlbqZWLDOvReCVaWzfFt/U7YCWDWIZmRGdpCuiNsM/rYLDOM9KtDVzgsIy1Ps/RfY5ttZHf8J3XSdffCn5YrT7fP5HO/Zej+Zict7dMMG6Zf6kcSn4lTUS11jLw9mdOn1Y2trNULMNTO2NbuxZmxy1M3E1yznKfU9rS6KrSrbWsD2NIpFMU47jcmAyUblnHVSOBH5gVEcdJE3wn8cFns16o9W20L/ZQUQyLNan9GjktGQOaxSetEfsnIHhWvmyg/f6ep48/DadQm6OJLrFmr7q7ejvrZJ4sgNkMh9ZHU4ZG8wR7xg9a6UfPyi4vDJepIIreraXyazuJ+scTuPaFOn78UBW/RzAkWzbVEIb5sOzA6svJmRyT45Y/CvC1N/4ryjphH3Sfur1I1LyMEUDJZiFAA8SeArJWbnhJlsY6mWfLl2ltYXa5NlYqcSYIEkhJ4Jnnk8B7M16dNbrr97q+Smcy4ITfi7OhZW/pEcjn9fUfvqKvek/zNblivBr1quqPhxKk5Hkev41826pWV5j2fQ54s81ybJLsWCow/Qk6rUdbfYJ4FFl8axlS0XUxSssFyJ3j2mlvC8jkBUUs3u5KPMnAx5iuzR0ztmoJdTC2SFvRNs94tno8o0yXDyXDjjw7Zsrz+zpr72K2pL0MC51YEVvRtL5NZ3E+cGOJ3H9YKdP34oD54t9p3F+6y3czTGP5uPUFGknBkICgDJPDPPCiuTUWP4UfTeB6OMk7pc44RZVXHAVh0Pd/qKpAxGrkviSAPdnn7qttbMZXRjLGTxCAxxqUe04+PhTaRK6KXHP0Fbi0dMahwPJgQQfYw4UcWuor1ELOj59BGqmwUAUAUDHFtZs4LDAUcC7HCgnpnqfIZNWUMmFuohW9vLfoj0bRek8JPhmQf5kAqzh6MyWsWcOL/b+42IrPodiakuCW2B852ts/GOWNzj6rxqWVx4Hh+Fa18px9TzdevLcb4/Eml+Qt6Dro9pfw/RDQTAeDSoyt8dC/Ct6HmCPC8Xr2auSXy/oazWx5hVfSipOyb3H8yx9wwT9woDIrHY0LRoyqUJAOY3ePPmdBGa86Vktx3qqLiPxsfZyDXcCeXHSWbuZ9rs2fhV428f2KurD/ALjw7bjmURwmJY09WKJhgeZ45Jx1NZ2b31WC8FFdHka39mk0bRyDKsMH9486pGTi0zSUVJYZLbE2/LAqpKruyjSJYyveAGAZFYjDeOMg+XKuKzSNWOyp4z2/3scbokuhOf8ALc49V2/6pfzYCrY1Hdx/Qr5U/QaS7+uDwt7j2qlt+ctT5V7/AIo/p/geXP0PH/xCf+Yuv7uD8pKjydR/PEjZPPRiU3pEP0oLr3x24/zSCn2TUT4co/7+Q2SXYYX2/rquUtLpvD9Fj/u3asF4P73vSX7k4mNNl31pfSxnal2kaKwZLLs5442Ycu3llRQ+PDAHtr2tJo6tOvd5fqZNPubcmMDGMdMeHTFdpB6oCN3j2LHe20ltMXEcgAYo2lu6wYYOPFRQGC32xW2fdTWzasBzLCzc3ifipz1IOVPmK4tTFpqR9d7P3xlVKrunn65JiydXIJPd5txweAzj2nGKzhyelqN0IvBBT3L3bAkt2ZIWKJAcvk4XAHE56Dw511JYPk9VrJSe2Dwv96jvaO6MtugkltniX64aMlf62hsr+XlU4OJWyzwxfdraZjl7Cc643HrHmV6k/aXIIbyPvo1+h7Gm1MrljPvLlP1+Q/urdo3ZG5qcH9/sPOsGsPDPfqtVkFJCVVNAqQLWdq0rqicWY4Hl4k+QHGpitzwjK+6NUHJkbvJtIyyGCF9FtB3SwOCxxlmz0z1PsHDHHpwfM36qccpPl9f7CS7nzGLtfkcnZnjrOgMQfpaWOrw6ZqTz/Mk3nIzs7oxMoLFonOAWzlCeA4njjPDB5E1nOGU8HseHa+akoT6P9mTtttpIFnbPe7Ixoeg1nvtnyUffWEJdcdex7WspclFyfup5f5Ft9CeymS3munUr8qdTGDz7GIaUbHTUS58xg9a7oR2xSPkNbqPPvlZ6mk1c5Rvf2izRPFIMpIrIw8VYEH7jQGCXKvs0vbXIJeMHsjj9OnJGjzzJ7oI5g+6uO2l7+O52V3LacHbduILZe2uzkPIoUnI9cRM3CKFTwyOLYyScgVuopcIwlLPLGm8uybmFlN6hyeCyrJrwTyGsYZW8Pxqe4THWwdoFg0chy6YwxwNatnBPnwIPsz1rjvrw8o66p5WGT1paPL+jUv8A1RmslBvoaOaXUejd25/mX+799W8mfoU82Bw7AuB/JN8V/fTyp+g82BC3Uh1pErKkkjFdTcRGEBaR2GeIVVJx1OBwzVqq98sPsRbZtjkaWDyTSMthZicp60skccsne45kklwiE89CAY8OtdqXocbfqQ9520M7/N/J5lwXh0BEOR1Re7g/WXrnjzFVlHdwy0ZtdCXG8VuYSJgrRyI4MTKrN2mkhVTrqD4BxzwawrhKMsG1koyjk1j0Z2M0OzLaO4yJAp7p5ohZjGh81QqPdXacZaaA5QEPvLuzb3yBJ1yVyY5FOl4yeZRhyzgZHI44g1DSfDL12Srlui8MzXbfoxvI1f5NNHMNLYDho3xjllQVY+5c+Vc700c5R7K8cudbhNJ/MgNyL9I57aThjS6oSOCvImFOeh061B8Wx1rR8dDyHhl8u5lRGeQgIASxbw65/wCOtY8tk5SRl0MEjPbrDE8kgyRGg1NpCkcR5AgVo4trCOjSXRptUp9C1SJtGRArbPlbSMK5RQwA5DV2gyB55rPy5tYeD14+IaWublBy+nYa/wAF7R/oE/8A3X/qVHkTN/vvT/ys7FY36sC+zrhgOa4Xj71fIoqJZ5Kz8ZoksLKH8+0L0KUh2VcQhhhmWJ3Yjw1kkgeQq7jNLEUkckNVppS3WzlJ9uOCp7LPZv8APoylJ1aaNwVIAkDkOp5cDnHh7a0xg8m6anNyXQ1e6uzKxfPA8V45GnpjpjFZSbbKLBlW38TPL2OGEswWHHJmfSgIx0MhJz55rRLJMZbXuNB2D6L4wwe/mWfByIEUrFn7ee9J7DgeRq0Kow6G+q8Ru1PEnx6GlJIoGAQAOAAHIeArQ4Tvbr40B7VweVAVD0sWHa7NmIUM0WiUcASBE6s5XwOgNyqAjMdwtqpb3EodlUzxKkbk4GVLFlB5AkMCPHB8BWbzjg1fUmd+NoRrbNESrSSYCICCeDAl8dAvPPs64qkE85ZLa7EZ6Pt0I9ozTmYzLHEiKGikKZdyzFSRzwoU4+2K1Sz1KSbT4L2volsh/KXn/anqdq9Cu5+osPRZZdXuz7bub8jU4Qyzo9FWzuscze26uPyemEMv1KJ6St0bewltnto2RJFlRyZJZO+NDKPnGOO6H5c8HwqGi0WSm4G0lNiIE7rpJK02DxYu5KMw8NOMewDpWU2+xZR55IT0gTo00KggyqHLnmQjY0q3tIyB9k0h05J5yXT0Q7Ch+RrcNBF2zyTMspjUvp7RlUhyMgYHDyNbLoZPqaJUkHaAKAKAKAybfL0ezJJJNZIJYpCWe2yqlWbi3ZaiFZScnSSCOOM8AKuJZSKxHu/fSEKtndMQeAkJCqfEGVgox5VXYyW0aZuDuWbINNOVe5kGk6eKxpz0ISATk4JbAzgdAKulgq22XPFSQGKgBTADFSDP9/txnuJPlVppE+AJY2OBKF4Ag/RkA4ceBAAJGAahrJKeDPW3fvRmP5DddQYxnQfHk3Zke/FU2svuRc9ydx5UmW4vNIdf0UCkNoJGNcjDulgCcBSQOeScYso4KuWTTRGPAfCrFQOny+6gO6B4D4UAg3dbPIGgF+DDoQaAyXeb0UyBmaxMbRNx+TykrozzEb4IK+CsOHjyFVccllLBFbK9Fd6zYZYLZOGptQkbH2UQYJ9rfuqNpO70Nd3c2DFZQLDCDpBJZics7NxZ3PUn7hgDgBVyhKUAUAUBE7z7AjvrdoJcgHBVxjUjrxV1z1H3gkcjQGMbV9Hl/C/CAz44LNBIqkjzVnV19gyPOqOLL7l3Hu7noxupmHyhPksOcv30aV/ELoLBc/WY58utSo+ocuyNps7VYkWONQiIoVFHJVUYAHsFWKC9AFAcoAoAoAxQBigCgCgCgCgCgCgE7j1TQHYkAAxQHi5fA4daAZ0A4tXOcUA6IoBCAYLDpQC9AFAFAFAFAFAFAGKAMUAUAUAUB2gCgCgCgCgCgCgCgCgCgCgErr1T/wAdaA9x8h7BQCV3GSOHMUBHGSgHdlGc6jy6UA9oBvD67+6gHFAFAFAFAFAFAFAFAFAFAFAFAcoAoDtAFAcoAoAoDtAFAcoDtAI3nqH/AI60B6ibuj2CgG8l7x4UAmbvyX4UB6F8fKgHaSAjINANY5QDIxICjmxOAPaTQckRPvpag6Y2knP/ANmN3Xw4SYEf+KsLNRVD4pGsaLJdEJx71u/q2cw/tJLdB8RIayWtqfQ0elnHqLLvDL1gUf8A7Cn/AE4++rfbK+5X7PM9jeM9beXHUq9s33doGPwqy1Vb7lXRNdha33mtmOkyGNuWmZHi4+AMgAb3E1orYPoyrrkuxLhquUO5qQFAFAFAFAFAdoAoAoAoDlAFRkBmgG819Ghw8iKfBnUH4E1IF1bIyCCPEUB2oAZoDxM4AJbl1qQMXEQ6sM8etABjixnJxyoDsccTciaA8Zh8W+/91Ae5Y4l5k8eIoDON7ZJu0llnhd7WN0S3jV4tLZ0gSMpbLyM2cZGFCjzNcmppvuxCp4/qdNN9NKcrF0PCbdkA7ltgcuMoH3qpqsfZ659ZLJzz9o6F2Zz+Hrn+jx/3z/8ApVsvZ2feZzv2mr7QZ6j2tdscLBGT4BpT+CUfs9t5cwvaSMnhQY4N1fD/AOjB/WlH/hGs/uOP/lRt9+vvUxrJt6bikltHjqpmb8Giqy8AuazGSZn/APo6E8Tg0yY3AuLhpMxoBa6njljMqt2TqAysg5gMCDgcCHB4HNWq091DcLXn0OmeopvjGyvuQe09sXi7TuYJr6S2jVtUWmJHURuAYzpwDj1gTk8VNat4KrGCTEF83GDbMUnkREp+BQ4pkcCTna6c9oW4HizWv5x1GWMIZX+0tpCGSQbSicRhS4iWLUAzBQQTCAeJHI0yycLJb/RdtG4uLIS3LFy0kgidgoLRqdIJ0gA94Pg45Yq6KvqXChBygCgDNARO8234bK3eeZlUKpKgsAXYAkInix8qDGTFNpb0PdKDJNK8zcWVJXSOIE8I4ooj38Dm75JPLFctlkux011JLLHW7t1tDtI0ie8ETMBKCHICnIyplBKY4Hu4zWTukovD57GjrhnoWDeyyuBAwt5bqSYlVDC5l4KWGtwNYGQuceeK5KdRY7fxJ8I3nTDZ7seSsXmz7qQafkzKnPSAhyces7MxZ2PElmJPE10StUn1M417ew73T2TdpcKhW4igIbUFmZFVuBVgqPwJOc4FRO57MRlyI1x3ZceCw7ybXuLKBpYriYtqVVVysgyxxljIrHSOJ4Ecsdax02pvnPbJml1FShlIqNzvpcOBm7k182YS9mM+CpHhQo8wT4mu52zfRHMqYlm3I3/d3NteTI6sjGKZiisGXHzblcK2QeBwDw45zWtdjkuTK2vb0NIiuTpVEGWxnjWxiL29uyqeI1E58qAbPqEg14zg4x7DQCKyMIvVGk8NXvoBZlIdAuCdA58utAVLfxWluLG3bA1vI/d+yqx5Ps7U10abiW59ji12XXtXdpDe4kAzjgo4KOgHIAV6CkoR3Sf1Z4DTnPEcsSSYEkA8RzBBBweRwenP4VWnUVXLMJJ/Qmymyv41g8XV4sS6mJAyAMAklmOAqgcSSegq1s4Qjun0JprnZJRgKx7RbUFLSo5GQralJA5kePMcuVcum1Wm1P8A1tM6L6NTRzPI8uWFxC4k4yRqXjfrheLKT1GK6I/hTUo9H1RRy8+pxn8S5TD0VZ1Xx+j2sS/rCBC33Mg91cmtebWet4YmtPH/AHud9K+75kiW8iUmW3B1gDi8DeuPMp648gwHOuOS4PQi+TNlYMARxBrE1O4oSOrGOS7ZdnQ93tn1zyjmsUYHE+GMnHizL4VeKKSN2sbRIY0ijUKiKERR0VRgCtDMXoDtAFAR28G1UtLeSdwSsaltI5seSov2mYhR5moYxkzmBDI5mvWVpmHez6qA/wAlEDyQderYya+b1Gqsvs4yorovU96nTxqgvVkim2reLgJYk8soPuNVjKxcpN/kJxg+r/c8Sb1QHh26keCsCPgta7NRL+F/oZryY85Qi28cPTtD7IpT+C1H2S/+Rl/Pq/mRxN6UHqiceyGcf6KvHSapfDF/qUldQ+sv2OvvWp59uR/ZT/7NXek1jXMf3Kq7TJ8P9jyu8kX1Zv7ib/ZrL7HqF/AzT7RV/MhUbyW/0iP10YfiBVo1aiCw4MpKVU/4jw+2rJs4NqGwR9DPHxBNROdyXwNfkyI11/zBuztFYp4YNeqCU9nHhweycKWUA/zbBSuOjaccDw7fDtTZNOFiw0c+tohD34M0QWK6cZbnnn7q9Q887FYqpzxJ8z40B7FqujRxx/vzQHEtQCDxyBgcen/BoCl7693aezX6ATr7y9ufyNdFCzuXyOPWPEYv/wBkNdnR6rsof5NdWPN2ZQfcEb9qvH9orpONdSfDfJHhFK3Sm+pIb12iiISqAGjZeP2XZVcewg59oHhXD4Y/I1EXDjPDR366vzKZJlfgiEm0LVGGQqTzD+snZxg/CVvjXt+PtuhRT6tZPL8Fit0pFm3q2YJ7aQDuyIpkiccCsiAlSD9x8QSDwJr5/TPybFKCw+D2rIKcWpdCubJv+0tu25a4NWPOUKMf4q+5T8xRb7s+RcfKlNfIsHopt8WJl6zzTScuYDmJD+xEp99edfLdY2e/pobKoxXoXJhWRuYdvju//B9yFUfxaYkwfYYcXh8sZyv2eH0TWco9y8X2IS8uBGhY8gCfhVFyW6Gs+jDdk2lv2sw/jNxh5M80XmkXuByftE1sjNsulSQFAcoAoClelu7C2JiwC1w6xLkZ0/TZx4MqoSD0bTV64b5YYzgomx9hx9mZpeySMZHaS4wMc8ZBJNdM4VR7c/Qb5eouXRQWWKUxj+UW2l0Y8c6cY86yWpoTxlDZLqOIpAwBUgqRkEHIIPIiulY6ozHMVszDVwVeWpjgZ8B1Puo5JdifoISMoOBJGx+y2fxAqFOIwwq/zICoAXLCNQ8hCK3qlmAz04Z86q5xXLJSyIo0Uh7wSTHNcnP3HIqsbITXutE8rqLwWIgb5VYqrPH3pLaQKSyLzKPjJxn1gNS8+IyDnOKeM/qWzk0/Ye1o7qBJoTlHHXmCDhlYdGBBBHiK5msAkKAKA4aAovpNOl7F+omdc+2Jm/0V06T/ALMHB4ivwc+jQ3jk7PaA+rLrT9YfOJ/h7WvK8cqzVC30f+C3hdmLZw9SV3pb+LsPrNGvxkX8s1waGG7UQPQ1k9tEn8it7N4bStz0MNwvvJhb/Sa9nxxfhJ/M8rwV8yRZt6L0Q2dxIfoxPjzYqQoHmWIFeBTHfYkj3JPEclKSEw2scI6JGh/UA/MV97TD3foj4m+3dY36svvo6H/Nln/Ypn244/fmvFn8TPqYP3UWOqlyneliy7TZsrD1oWSYH+zYavihce+ofQldTLdmWqz3lnEwykky6h4hAZSD5HRj31nBcl5Pg+g61MwoAoDtAFAZb6Xrgm4tY+ixzSEfaLRop+GuunTLMiGOdkbMSS8ZHAaOyjhjjQ8u1kTtJJWHInvDHhx8seP4nqJZUF36m9UU8sucfPjyry62k+TWSeDLkhEc93Eowkc7aB4CVEmwPAZkbhX0+gm50qTOOxYlglLexW5vhA/egtoI2dPovJMDgN4gYckeJXPKuLxHUyglCL6mtMU3n0LgdkwYwYYseHZp+6vEjY0+WzfHBXN7tjJbwtcwZVI+9NFxI0D1mT6pUccDgQDwzxr19JrJRksvKfH0MJwyiFr3s+pzknu3bLNfTSMAy28NvFFniFaRNcpA8cdmM+2vnvFbH7sPqdNK7lo2hsiGddMiDyYcCp8VYcQfMV5VbcJbovBu8vsZ9FJJC8i6szW0hXXgDVpUOpIHDvI4Bxw4mvrtLZ51ScupxSW18Fl9H9wI7y7gXhDKkV5Cv1e1GmVR5Z7P35rK1Emg1mAoBptTaEdvE8sraUQZY8T7AAOJJOAAOZNMZ4IbSWWZnt7aMu0ZIm7Mw28TMyBjl3cqU1NjuqAGbCjPE8SOVelp9M4S3S6nia3XRshsr/Ud3hLsHHBldXU88aSOHTmuV99RqdLG6l1SfBy0aqVdqsSF7+8ebQH0gK2rCg8TgqM5J4DJ9+PCuTReGw089+c+h16vxGd0NmMDGWJu0ilRgrxMWGVLBgyFSrAEHHEHgeaiuzWaVamChJnNo9W6JOS7iu1JJblVSZ4+zDpIVSNl1GM6lDFpG7uoK2MfRFcWl8KhTNTzk67vFZ2QccYE7yDWuOvMV7UJbTxZx3L5nvd/bFxZIYliWWLUzKpYqyFyWYKwDAqWJIBHDJ44wBx3aNSe6D/I9TTeJuEVCxdO6Jhd+pOtk/ulU/6RXP8AY5+qO1eKU/P9BLa+2bm7t5oFsHAljePU0oGNalc+p0zWbox1aNY61S+GLKjsndDaEM9tN2Mbdg4cqJsFu6UI9XhwY1mqUn8Rt9pb42svq76iNtN3bzW/2v0ie8r3seenAq/kSxlclFq63LbLj6lntrhZFV0YMjDKspBBB5EEcxWJ0i1CTlAFAZL6Vj/Ho/8Aow++V/3V1aXqyGSG51xi5uFY96QRyAk89IMbfDCftCvC8Zi67IT7Pg6NP0aLlqHjXk749Mm2GZtd/wDzt9/bR/fawV9T4U/wF/vc47fiZJ7iMBcXYYjUexYf1dBA92oNXl+MvF0W+mP3NqE3FpF3rzc/M2IvepwLO51HC9jJnPhoPOphJqcV6tEYyUPZ2eyjzz0Jn26RX2lb4RwE/uE413meHzsf/wDCP99fN+Lz23LL7HXQsxLZLKMHiK8W26Kg8Pk3UW3yjM0k13F5JnKtOQDnOeyRIif2kavr/CYOOnhnrg4bmt7wS+5LZ2ja+I2dKD/2iPH3Gt71h/mVRqNYEgaMFL9KT/xeBejXCZHjoSRx/iVT7hXRpV+Kjj1zaolgjJ00nSOShV+AH55Pvr0oPPJ8/ZjKwEMDOcKCT5fn4UlNRWSIVyn0Qt8jA9aSMeQJb/KCKp5rfwpmn2eK+Jpfuca1H0ZEPt1L/mGKjzMdg6YvpJCMsRXmMeHgfYeRrVTTMpQceqPFSVCgCgChOWdVsciRUYXclSa7j+1vdfzU/fibgdXEr4MpPEYNYTqx70Op1VX7/ct5TGG71y2z9ofJWObedioHRJiC6OvgJBkEfWCnqc8+ogpRVq79T0dFa4ydEnnHT6GlVxnphQGd79b9TWd08EegKtusoJiMhaR2kAVvnE0p83zGTxqGyUslO3p3hF9cxyCKSLFsgIfs+Op3bK6Hbu8euD5V16R+8yJLBKlOIIJVh6rKSCM88EfhVrqIXR2zWUVjJx6Hvtpf5+b9ofuri+59J/IaefP1EYoNLOxLM0hDOzHJJVVQf4VUe6u2mmFMdkFwZSk5PLPenDB1JV1zhlOCAeY8x5HI4VGo01d8ds1kmM3F5Q/TbdyBgPGf60bZ/wALgfdXjy8Aq/hk0dC1L7oZbTuJrlDHNIOzb1kRNIYfVYszNpPUAit9P4PTVPdy38yk75SWAr2DA8WLSQtK0UgHasrMGQNgqipwORwworzdb4ZVqpKUzaFzgsIcTbRuWBHbBcjGViUMP6pJIB91csPANLGSfJd6qbWBh2Sww6UGFVcDjn4k8SSTzr24RSW1HOedy94IbW4up7hwOxtVVF6tks5Rc8NWI0GCfpCubUtbsF8Ggbp77R30hiEbRuIxLgvG40ltOCVOQwOMgjqK5kS1gd7071xWJhWRJJHmLhFQxD9GAWLNK6Ko7w69akgpO+280F7FYmFxqM7Foiya00xTKdaqxA4jmCRXVo+bUcXiPFEiTt4+1cYOAeJPgMZJ/Gu6UtkWeFVDzZYIjejehYB2UQyTxVM44dHlI48eg/8Accs7I1cvlnoU0Sv4jxEgF2bezgPNKIVPFdTmPI+zGmXI8yK4p6iyXVnrVaSmvohOXYU0XejulYjosswPwdQDVVdJdzWWmqkuYjjZe9MkTdndDun6eMY8C4HDH2l5eGMmuqnVbuJfqeZqvDtq3V/oWo46cq9JPg8J8M5UkBQBQBQAahkrqR+/Mnz8bD1le0P6yyRkfiKw2/8AGefU9CE/+bHHpya3XlnvhQGIemiIi/1dGtEA/Ukmz/nFVkWiQJikHyeR4pUSSAIGdGQFkwcLq4ngxOeRA4V1aTiTIlyWuCTUoI6iuoyFAD0pn1GDlOoCgCnUBQHRUdAOhsybGezf9k5+HOq74+owNnQg4IIPUEYNWyCJ27eKikE4A7zHwA41dcZZKK/2irY3BYgSyLI7ISAy5GlFKniCFC/fXlTk5TydEcKJbvQumb2dvq26D9uQ/wCxURKy7Ej6b4+9Yt5zr+0sbf6DUy6EQ6mf7JZTFanIBFxKMZGePbA/lW2kf4yRy+IpPTSNCN52ULOSdIjJbHVQMkfdXrXY5b7HzWnTk1Fd+Ct7s22oPeTAM+vTGDxHaEZZsHmqDAA8SPCvBsm5Ntn19NarioxH9xcYy8jebMx/Emsupv0EYLtHOEYEjmM8fbjwqcNBMS2lZiVCPpD1T+XsNEwxbc29LRtEx4xEY8dD50g+wqw9wr2NJZuhh9j5nxKjy7Mx6MsqQMRkDh4nAHxNdDsinhs4FVJrODy6Ec/yP4VZSTKuLXU81OGVFI7dmGQDjx5D4mqucU8ZLqub5wJswU984GRn/dU4clhFcqL94jdnwG+2hEuO6HFxN9lIjmNT5lwgA6hW8Kx1clXUq+56HhtcrLXc+hrteUe+doCI21u1a3bK1zCshUMqklh3WwSpwRkcBwNAeNvbtxXVuLdhoC6eyZecTIMKVz4DgR1BI61MZNPKBnK7Lk2e7teozQIpYNGGKSEcgWH6IdTqxywM11u/evRkYGj7yXs/eg028f0V4rw9iEffmuWVyTwlkuqhFt4JdQS7Cgn1ZQOZ+qx5/En3VrTapPBWVeBwb+P633GuzBng4dpR/W+40wTgSbbMI+mKgYFBvXFHGRB37l20pgjujHQ54E8cnwHnWFrxySo5I2RJM5luysh5AFV8uA5n35rjd830Zv5aFF2jdmRbdg88hB7JlUsSBxIxyHLOeA4fHoovWPeM5QwWzdj0eu0iz3+NKkOluCG1MOIadhwODxCDhkDJPKlt2/hdCC9bd2JFdwyQyqCJEZC2lSy6hjUpIOGHQ1gCK3P3Ji2c8rxySyNKI1OvR3RHqwF0qOes5z4UJbyK76bqLtCONDIYzHJ2isFDc0ZCpBI4EN9wqGE8FfvfRzHDs8w2yo9wjrKJikavIyy9poZh0ILIMnlir1y2SUjO2O+Lj6lX28J1tJUa3uFwvFjDJpCggsWYLpwBnjnFelqL65QeHyeFo9HdXat0eMiGxpT8nRegLn3sQD/lFeIz6hDzZoQ3kPa406JjGGxpM4CdmDnm2ntSB7aldGVn1He9zArExPzvaoIz1wWHaAfZ0aiRy4VSLY7jOpLkbujcIl5KWWRo8d7QjvgBmKg6QcZww4+dd2mlhPk8vxCvc48ZQ6v9uzXhMqyfJ7cepgLkqOuTwVfZ7/AVnqHH3YFqtFGa3WL8hsm0ZoR2gk+URfSB05A6lWH5/dzqadXNS94rqfDa5xzHhk/FtMhO2e2uDCF7Qt2MoBQDVnJXGkjr4V6E74beJcnjV6K7f70eCCu7ya5+cmlaFW/RxRsVwOgyOJOOgry5aiWcRPfq0cEsyQ0meSPS3bl4SwVnfMnZgtgvzy2OJxnpitqddZDgx1HhdNnKWDad29gRWcemLLMxDSStgtIccCxHDAHIDgOlZzm5vLOiuuNa2xXBMVQucoAoAoCrek9W/gy40Z/ki2P5sTxmT3aA+fLNQ+hK6lDsJIVc9uqlNA7PVnRnJ1agOGcaNOftVhn0NmmRG14tcemMElpQsAYHJy+FBB44yevTGatHqH0Nn/5M2f8ARbf+6T91b7mYHtd37Ucra3H/AFMf7qjLA4j2bCvqxRD2RoPwFMsFM9KlvpS1mxiOKYiToF7VSisf1tK/r1WSyi8HyVyx2j2SSxmMsJCSSujDhlC6JMkHAwfEYbxJrI0aE907Vn2haKvEwK0krceA7MpxPiWYVeBWb4NkxWhkFAFAFABoBC8tVljeNxlHUqw8VYYI+BoDDLeB7OaS0n9ZT3WxgOD6rjyYDPtyOlYyRvGWSQmhVxpcBh4Hy5e+ozgsJw2aKdQBLYxqZmY48AzEkDyqBgT2pfCJCSRnHD958hTBLZefR5u48NjIXBWa5BJB4FV0kRg+B4liOhcit0uDmbyyj7Bn7IREploso8fDUjqChIB4albj+HSsXwbYyso9bcvAe1lKlQyhcHGp24jVgE8TlR492iHQ0I7ElOxfkuPnvkoTTn6YXOjPt7tbYMc8lB2NtHQUmRS3cZCowHQkrnGrGCCpBBIPH44vJt1Q022WlDqq/O3DqscfMljpUFscM8Mk8h48CamKHRG5WsWlFX6qgfAYrYwFKA7QBQBQHiaIMpVgCpBBB4ggjBBHhQGe3vo9mRj8knTsukUysSnksinJXwBGRjmao4l1N9yR3Z3H7GUT3MomlX9GqppSPPDIBJLN9o49nWpUcESk2XSrFQoAoBK5gWRWR1DIwIZSMgg8CCKAps/o2hz81cXMSfzYZGA8lLqWA95qrii29lh3f3dgs0KwKRqOXdjqdz4ux5+Q5DoKnBVvJLVICgCgCgCgCgK9vbunDfoA+UkX9HKoGVzzBH0lPVT7sHjUNZJTwZ3dbqbTtjpWNblOjIw+9XIYezve2qbDRTEU2PtOQ4W0ZftMUAHnlm/I1Gwnei07rejrRIJ751mlUhljXJRSORYnHaEHiOAA8CQDV1EzcmzQasUK1t/cmC5cyhpIZj60kRA14AA7RWBVjgAZxnhzqGsllJoQ2LuFBBIssjyXEinKGQrpQ+KooAz5nOOlQo4Jcmy2VYqVrbO49rcSGX5yGRuLvC+jUfFlIKk+eM1DRKk0LbA3PtrRu0QM8uMdrI2tgDzC8gvuAokG2ywCpICgOUB2gOUAUAUAUAUAUAUAUAUAUAUAUAUAUAUAUAUAUAUAUAUAUAUAUAUAUAUAUB2gCgCgCgCgAUAUAUAUBwUB2gOGgO0BygO0BwUB2gCgCgCgCgCgCgCgCgOUB2gCgCgC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4100" name="AutoShape 4" descr="data:image/jpeg;base64,/9j/4AAQSkZJRgABAQAAAQABAAD/2wCEAAkGBxQSEhUUEhQUFRQXGBcXFRUYFBQYHRgYFBcXFxgXFRgYHSggGholHBYVITEhJSksLi4uFx8zODMtNygtLisBCgoKDg0OGxAQGywmICUsLCwsLCwsLCwsLCwsLCwsLCwsLCwsLCwsLCwsLCwsLCwsLCwsLCwsLCwsLCwsLCwsLP/AABEIANIA8AMBEQACEQEDEQH/xAAcAAABBQEBAQAAAAAAAAAAAAAAAwQFBgcBAgj/xABTEAACAQMBBQQFCAQLAwoHAAABAgMABBESBQYhMUETIlFhBzJxgZEUI0JSYqGxwTOCktEVJENTVHJzk6KywtLh8BYldIOUo8PE0/EXNERjZISz/8QAGgEBAAMBAQEAAAAAAAAAAAAAAAECAwQFBv/EADcRAAICAQMCAwUGBgIDAQAAAAABAgMRBBIhMUEFE1EGIjJhcRQVI4GRoUJSsdHh8CQzU2LBFv/aAAwDAQACEQMRAD8A3GgCgCgCgCgCgCgCgCgCgCgCgCgCgCgCgCgCgCgCgCgCgCgCgCgCgCgCgCgCgOUAUAUAUAUAUAUAUAUAUAUAUAUAUAUAUAUAUAUAUBXt/wDbzWFhNcxgNIgURqwJBd3VBkDifWzjyoCGsJdqScTdQD6wFrhVPhqaUk15EfEpWN7I8Lu2Tgkw94Od7a5/6G7fhOK2+8Kl8UkTtZzXe/06zPtsJh/5qrfeND6SRG1nflN8P5exf2xTJ/4pp9vh2x+v+BtZwbQ2gP5O0f2PIP31H25en6MYYm+3doLzsYCPH5XKPu+TH8afeEUvei/2/uMHob1Sj17Ns9dE0bf5wlR95055yvqiB/u9vLFeNKiB0kgKCWNwuV7RSyHKkqQQDyPQ13VzU4qUeUCbq4O0AUAUAUAUAUBzNAGaAM0AZoAzQHaAKAKAKAKAKAKAKA5QFI9Lj/xOJfr3dqp9nahv9NZ3PFcn8mCUikGhVHLGT5k8TXxWr1LcVCPTv9ToqisCTJiuWM8lnHB5q3BBzFN3qRgKnL9QdViORIqysmujZGBxbPqYKxyp4EHjzHTwNdmktlOeybymQ0Qnost+/tGYjvPdtHnxWBFVR7tTfGvqtLBRqikYl+roBygCgCgCgCgIXebem2sEDXD4Lfo41Gp5D4Ig4n28h1NQ3jktGEpNRiuWZhtj0jX0+exEdlF9ZtMkmOhLN3FPlxrF3rOIrJ69Xg8sbrpKP9Rj2SyjVPe31yT4XBjT3BSfwqrtfc6a/CoS5WPrnP8ATgTGzbUcexk/rfKps/H/AHVTzWdH3XFLLa/RC0MpTjb3V7E3QC5Mq+9HwPuNW8yRmvDapvHuv6PH+CT2d6Rb23OLhUuU8cCKTA5kEdxj5YHtpHUrOJGWo8BmluqefkaNuxvXbX6kwOda/pImGmRM/WXw+0Mg+NdKaayjwbK5VycZrDJypKBQBQBQBQBQFX3o3yS2cW8EbXV4wytvGR3R9eZ+UacuJ48arKSisslJsouyd9NoXgaQ3VpZqrFeyMZLBgcFTqySRjicAVSVqReNeVkit5N6rqU29tc9jKBdwMtxFlRwPqsvEHIPMY5YIrK6xSqkl6MTrcVk0qA4Ar4iXPBeLHQrlfHBvnIE1Ky2HwhHWa228Ge7k41THoQzlWIFbT119orp0n/aiGM/Rkfm7wf/AJs5/aEbfnX2OneakzAuVbg7QBQBQBQFf313mTZ9s0zDU5OiGPODJI3qqPLqT0ANQ3jqWhFzkorqzDrqWVmNzcZnu5iFRB1Zj3Y4x9GMfkTXLzdLHY+mUK/DdPvfxmj7u7iQRRrJeqtzcsMnOCkf2YlIwAPHGTXfXSlwj5TVaud73Tk3kgN+NlxWctvLAgjWZzFKigBSSpZHwOAYEYyOeryFV1dS25wdfgmrlXeq88MS3P2Am0ZZ5bhj8lgfskiBI7WRQC7PjmoyABy51nRUsZxk38W187LHBPEUW2fcbZxHctkQ+IUKfcy4INdvl5+JI8PzZrmEmirbd3Yltxqi1TxfSiY5cDxic8XP2W4+B6VzXaKLWYHseH+0FtMlC7lepWgWRkuLWQo44xyjmD1Rx1XhgqfCvNjJ1S+R9bfp6fEKcx+LszbNxt512hb9oQElQ6J4/qOPD7JHEHwNd6aayfF21yqm4y6osYqTMKAKAKAqnpA3nazhRLdRJeXDdlbR/aPN2H1VBz7cVDaSywc3P3cSyjIY9rPJ3riduLSueZyeOkE8B0FebK7zJ4fQ224RnO8dkLba00eO5cRrOvAYDqSkgHmcBqlJur6PBrU/ex6kPvDCA1sw4fxmHP7dRDmEl8mX1HwmuRchXyT6mEegtE3SsbI9zSDFCM1mngu+UIEV0J5McHKkBQCkLYYE9M/hW+nkozTZDI70Zn5zaI8LoH9qCGvsNE80RZgXmuoHKAKAKAY7a2tDaxNNcSLHGvNifgAOrHoBQGL7SvJNpzG9nUpAmY7OE88HGuQ/aOAT4d0VzXSysdj3vCtM4TUmuf6L+7FN2o1bakWvGI4HeMH67MEyPYD99b6GKOX2lse6MexqNeifL5KF6VTk2KdTcavciEmufVP3D0vC47tTHA49E3CybPP5RPn26qtQvcMNc/x5J+rLpqHjW2DkyhteSLpIyCelWimZWNYMz29bJHetGnqzR9q6jHdcNp1AdNQwfapPU15niFcc5R9b7L6qeXB9EeN19rnZt6k0nC3mAiuD0ABIjl/Vbgfssa5tPPHD/I9HxzTKf40O3Vf/AE3hGBAIIIPEEdQeorrPmj1QBQBQGabvKb/at1fNxhtibS08Mr+mkHjk5wR0bHSuLV2YW1Gla7l6rz89zYyz0pr/AM57NI9ZhOp9mEx/mNdWmzKM8/IjpJMh987fs3RM50XcQz7JMVeC5kvkzS15rTNOhXug+37jXyU4tcswj0PdZlhVZPGspVl1I9EZrNNovwzz2Qq3mMrtRwxVZWEbBCfgDWqeeTOXQY+i59Um0mHL5Xp/YhjU/fX2+ijtogvkYF8rqB2gIveDbsFlEZrmQRoOA6lm6KijizeQoEm+EZ5J6Qbu7Yi1SKzh6z3Hfkx9mFTjVnpk1l5sT0Y+GX7VJrr2/wB6ENeW0DuJJ3uL6UcVa4fTGp8Y4U4KOHLhWcrl2PS0vhU44csL93+/AXNwznLY4DCgAAKByCqOAFYOWT2qaY1RxH8/qNJrfUVYMyOudEiHDLnn5EHqCCDVoWSg8xMdZoqtTDbYvox2Np3f9JP91Fn8K6vt1nyPFfszR2kxndxyTSRSTymQxa9A0ooBkABJ0jicAVlbqZWLDOvReCVaWzfFt/U7YCWDWIZmRGdpCuiNsM/rYLDOM9KtDVzgsIy1Ps/RfY5ttZHf8J3XSdffCn5YrT7fP5HO/Zej+Zict7dMMG6Zf6kcSn4lTUS11jLw9mdOn1Y2trNULMNTO2NbuxZmxy1M3E1yznKfU9rS6KrSrbWsD2NIpFMU47jcmAyUblnHVSOBH5gVEcdJE3wn8cFns16o9W20L/ZQUQyLNan9GjktGQOaxSetEfsnIHhWvmyg/f6ep48/DadQm6OJLrFmr7q7ejvrZJ4sgNkMh9ZHU4ZG8wR7xg9a6UfPyi4vDJepIIreraXyazuJ+scTuPaFOn78UBW/RzAkWzbVEIb5sOzA6svJmRyT45Y/CvC1N/4ryjphH3Sfur1I1LyMEUDJZiFAA8SeArJWbnhJlsY6mWfLl2ltYXa5NlYqcSYIEkhJ4Jnnk8B7M16dNbrr97q+Smcy4ITfi7OhZW/pEcjn9fUfvqKvek/zNblivBr1quqPhxKk5Hkev41826pWV5j2fQ54s81ybJLsWCow/Qk6rUdbfYJ4FFl8axlS0XUxSssFyJ3j2mlvC8jkBUUs3u5KPMnAx5iuzR0ztmoJdTC2SFvRNs94tno8o0yXDyXDjjw7Zsrz+zpr72K2pL0MC51YEVvRtL5NZ3E+cGOJ3H9YKdP34oD54t9p3F+6y3czTGP5uPUFGknBkICgDJPDPPCiuTUWP4UfTeB6OMk7pc44RZVXHAVh0Pd/qKpAxGrkviSAPdnn7qttbMZXRjLGTxCAxxqUe04+PhTaRK6KXHP0Fbi0dMahwPJgQQfYw4UcWuor1ELOj59BGqmwUAUAUDHFtZs4LDAUcC7HCgnpnqfIZNWUMmFuohW9vLfoj0bRek8JPhmQf5kAqzh6MyWsWcOL/b+42IrPodiakuCW2B852ts/GOWNzj6rxqWVx4Hh+Fa18px9TzdevLcb4/Eml+Qt6Dro9pfw/RDQTAeDSoyt8dC/Ct6HmCPC8Xr2auSXy/oazWx5hVfSipOyb3H8yx9wwT9woDIrHY0LRoyqUJAOY3ePPmdBGa86Vktx3qqLiPxsfZyDXcCeXHSWbuZ9rs2fhV428f2KurD/ALjw7bjmURwmJY09WKJhgeZ45Jx1NZ2b31WC8FFdHka39mk0bRyDKsMH9486pGTi0zSUVJYZLbE2/LAqpKruyjSJYyveAGAZFYjDeOMg+XKuKzSNWOyp4z2/3scbokuhOf8ALc49V2/6pfzYCrY1Hdx/Qr5U/QaS7+uDwt7j2qlt+ctT5V7/AIo/p/geXP0PH/xCf+Yuv7uD8pKjydR/PEjZPPRiU3pEP0oLr3x24/zSCn2TUT4co/7+Q2SXYYX2/rquUtLpvD9Fj/u3asF4P73vSX7k4mNNl31pfSxnal2kaKwZLLs5442Ycu3llRQ+PDAHtr2tJo6tOvd5fqZNPubcmMDGMdMeHTFdpB6oCN3j2LHe20ltMXEcgAYo2lu6wYYOPFRQGC32xW2fdTWzasBzLCzc3ifipz1IOVPmK4tTFpqR9d7P3xlVKrunn65JiydXIJPd5txweAzj2nGKzhyelqN0IvBBT3L3bAkt2ZIWKJAcvk4XAHE56Dw511JYPk9VrJSe2Dwv96jvaO6MtugkltniX64aMlf62hsr+XlU4OJWyzwxfdraZjl7Cc643HrHmV6k/aXIIbyPvo1+h7Gm1MrljPvLlP1+Q/urdo3ZG5qcH9/sPOsGsPDPfqtVkFJCVVNAqQLWdq0rqicWY4Hl4k+QHGpitzwjK+6NUHJkbvJtIyyGCF9FtB3SwOCxxlmz0z1PsHDHHpwfM36qccpPl9f7CS7nzGLtfkcnZnjrOgMQfpaWOrw6ZqTz/Mk3nIzs7oxMoLFonOAWzlCeA4njjPDB5E1nOGU8HseHa+akoT6P9mTtttpIFnbPe7Ixoeg1nvtnyUffWEJdcdex7WspclFyfup5f5Ft9CeymS3munUr8qdTGDz7GIaUbHTUS58xg9a7oR2xSPkNbqPPvlZ6mk1c5Rvf2izRPFIMpIrIw8VYEH7jQGCXKvs0vbXIJeMHsjj9OnJGjzzJ7oI5g+6uO2l7+O52V3LacHbduILZe2uzkPIoUnI9cRM3CKFTwyOLYyScgVuopcIwlLPLGm8uybmFlN6hyeCyrJrwTyGsYZW8Pxqe4THWwdoFg0chy6YwxwNatnBPnwIPsz1rjvrw8o66p5WGT1paPL+jUv8A1RmslBvoaOaXUejd25/mX+799W8mfoU82Bw7AuB/JN8V/fTyp+g82BC3Uh1pErKkkjFdTcRGEBaR2GeIVVJx1OBwzVqq98sPsRbZtjkaWDyTSMthZicp60skccsne45kklwiE89CAY8OtdqXocbfqQ9520M7/N/J5lwXh0BEOR1Re7g/WXrnjzFVlHdwy0ZtdCXG8VuYSJgrRyI4MTKrN2mkhVTrqD4BxzwawrhKMsG1koyjk1j0Z2M0OzLaO4yJAp7p5ohZjGh81QqPdXacZaaA5QEPvLuzb3yBJ1yVyY5FOl4yeZRhyzgZHI44g1DSfDL12Srlui8MzXbfoxvI1f5NNHMNLYDho3xjllQVY+5c+Vc700c5R7K8cudbhNJ/MgNyL9I57aThjS6oSOCvImFOeh061B8Wx1rR8dDyHhl8u5lRGeQgIASxbw65/wCOtY8tk5SRl0MEjPbrDE8kgyRGg1NpCkcR5AgVo4trCOjSXRptUp9C1SJtGRArbPlbSMK5RQwA5DV2gyB55rPy5tYeD14+IaWublBy+nYa/wAF7R/oE/8A3X/qVHkTN/vvT/ys7FY36sC+zrhgOa4Xj71fIoqJZ5Kz8ZoksLKH8+0L0KUh2VcQhhhmWJ3Yjw1kkgeQq7jNLEUkckNVppS3WzlJ9uOCp7LPZv8APoylJ1aaNwVIAkDkOp5cDnHh7a0xg8m6anNyXQ1e6uzKxfPA8V45GnpjpjFZSbbKLBlW38TPL2OGEswWHHJmfSgIx0MhJz55rRLJMZbXuNB2D6L4wwe/mWfByIEUrFn7ee9J7DgeRq0Kow6G+q8Ru1PEnx6GlJIoGAQAOAAHIeArQ4Tvbr40B7VweVAVD0sWHa7NmIUM0WiUcASBE6s5XwOgNyqAjMdwtqpb3EodlUzxKkbk4GVLFlB5AkMCPHB8BWbzjg1fUmd+NoRrbNESrSSYCICCeDAl8dAvPPs64qkE85ZLa7EZ6Pt0I9ozTmYzLHEiKGikKZdyzFSRzwoU4+2K1Sz1KSbT4L2volsh/KXn/anqdq9Cu5+osPRZZdXuz7bub8jU4Qyzo9FWzuscze26uPyemEMv1KJ6St0bewltnto2RJFlRyZJZO+NDKPnGOO6H5c8HwqGi0WSm4G0lNiIE7rpJK02DxYu5KMw8NOMewDpWU2+xZR55IT0gTo00KggyqHLnmQjY0q3tIyB9k0h05J5yXT0Q7Ch+RrcNBF2zyTMspjUvp7RlUhyMgYHDyNbLoZPqaJUkHaAKAKAKAybfL0ezJJJNZIJYpCWe2yqlWbi3ZaiFZScnSSCOOM8AKuJZSKxHu/fSEKtndMQeAkJCqfEGVgox5VXYyW0aZuDuWbINNOVe5kGk6eKxpz0ISATk4JbAzgdAKulgq22XPFSQGKgBTADFSDP9/txnuJPlVppE+AJY2OBKF4Ag/RkA4ceBAAJGAahrJKeDPW3fvRmP5DddQYxnQfHk3Zke/FU2svuRc9ydx5UmW4vNIdf0UCkNoJGNcjDulgCcBSQOeScYso4KuWTTRGPAfCrFQOny+6gO6B4D4UAg3dbPIGgF+DDoQaAyXeb0UyBmaxMbRNx+TykrozzEb4IK+CsOHjyFVccllLBFbK9Fd6zYZYLZOGptQkbH2UQYJ9rfuqNpO70Nd3c2DFZQLDCDpBJZics7NxZ3PUn7hgDgBVyhKUAUAUBE7z7AjvrdoJcgHBVxjUjrxV1z1H3gkcjQGMbV9Hl/C/CAz44LNBIqkjzVnV19gyPOqOLL7l3Hu7noxupmHyhPksOcv30aV/ELoLBc/WY58utSo+ocuyNps7VYkWONQiIoVFHJVUYAHsFWKC9AFAcoAoAoAxQBigCgCgCgCgCgCgE7j1TQHYkAAxQHi5fA4daAZ0A4tXOcUA6IoBCAYLDpQC9AFAFAFAFAFAFAGKAMUAUAUAUB2gCgCgCgCgCgCgCgCgCgCgErr1T/wAdaA9x8h7BQCV3GSOHMUBHGSgHdlGc6jy6UA9oBvD67+6gHFAFAFAFAFAFAFAFAFAFAFAFAcoAoDtAFAcoAoAoDtAFAcoDtAI3nqH/AI60B6ibuj2CgG8l7x4UAmbvyX4UB6F8fKgHaSAjINANY5QDIxICjmxOAPaTQckRPvpag6Y2knP/ANmN3Xw4SYEf+KsLNRVD4pGsaLJdEJx71u/q2cw/tJLdB8RIayWtqfQ0elnHqLLvDL1gUf8A7Cn/AE4++rfbK+5X7PM9jeM9beXHUq9s33doGPwqy1Vb7lXRNdha33mtmOkyGNuWmZHi4+AMgAb3E1orYPoyrrkuxLhquUO5qQFAFAFAFAFAdoAoAoAoDlAFRkBmgG819Ghw8iKfBnUH4E1IF1bIyCCPEUB2oAZoDxM4AJbl1qQMXEQ6sM8etABjixnJxyoDsccTciaA8Zh8W+/91Ae5Y4l5k8eIoDON7ZJu0llnhd7WN0S3jV4tLZ0gSMpbLyM2cZGFCjzNcmppvuxCp4/qdNN9NKcrF0PCbdkA7ltgcuMoH3qpqsfZ659ZLJzz9o6F2Zz+Hrn+jx/3z/8ApVsvZ2feZzv2mr7QZ6j2tdscLBGT4BpT+CUfs9t5cwvaSMnhQY4N1fD/AOjB/WlH/hGs/uOP/lRt9+vvUxrJt6bikltHjqpmb8Giqy8AuazGSZn/APo6E8Tg0yY3AuLhpMxoBa6njljMqt2TqAysg5gMCDgcCHB4HNWq091DcLXn0OmeopvjGyvuQe09sXi7TuYJr6S2jVtUWmJHURuAYzpwDj1gTk8VNat4KrGCTEF83GDbMUnkREp+BQ4pkcCTna6c9oW4HizWv5x1GWMIZX+0tpCGSQbSicRhS4iWLUAzBQQTCAeJHI0yycLJb/RdtG4uLIS3LFy0kgidgoLRqdIJ0gA94Pg45Yq6KvqXChBygCgDNARO8234bK3eeZlUKpKgsAXYAkInix8qDGTFNpb0PdKDJNK8zcWVJXSOIE8I4ooj38Dm75JPLFctlkux011JLLHW7t1tDtI0ie8ETMBKCHICnIyplBKY4Hu4zWTukovD57GjrhnoWDeyyuBAwt5bqSYlVDC5l4KWGtwNYGQuceeK5KdRY7fxJ8I3nTDZ7seSsXmz7qQafkzKnPSAhyces7MxZ2PElmJPE10StUn1M417ew73T2TdpcKhW4igIbUFmZFVuBVgqPwJOc4FRO57MRlyI1x3ZceCw7ybXuLKBpYriYtqVVVysgyxxljIrHSOJ4Ecsdax02pvnPbJml1FShlIqNzvpcOBm7k182YS9mM+CpHhQo8wT4mu52zfRHMqYlm3I3/d3NteTI6sjGKZiisGXHzblcK2QeBwDw45zWtdjkuTK2vb0NIiuTpVEGWxnjWxiL29uyqeI1E58qAbPqEg14zg4x7DQCKyMIvVGk8NXvoBZlIdAuCdA58utAVLfxWluLG3bA1vI/d+yqx5Ps7U10abiW59ji12XXtXdpDe4kAzjgo4KOgHIAV6CkoR3Sf1Z4DTnPEcsSSYEkA8RzBBBweRwenP4VWnUVXLMJJ/Qmymyv41g8XV4sS6mJAyAMAklmOAqgcSSegq1s4Qjun0JprnZJRgKx7RbUFLSo5GQralJA5kePMcuVcum1Wm1P8A1tM6L6NTRzPI8uWFxC4k4yRqXjfrheLKT1GK6I/hTUo9H1RRy8+pxn8S5TD0VZ1Xx+j2sS/rCBC33Mg91cmtebWet4YmtPH/AHud9K+75kiW8iUmW3B1gDi8DeuPMp648gwHOuOS4PQi+TNlYMARxBrE1O4oSOrGOS7ZdnQ93tn1zyjmsUYHE+GMnHizL4VeKKSN2sbRIY0ijUKiKERR0VRgCtDMXoDtAFAR28G1UtLeSdwSsaltI5seSov2mYhR5moYxkzmBDI5mvWVpmHez6qA/wAlEDyQderYya+b1Gqsvs4yorovU96nTxqgvVkim2reLgJYk8soPuNVjKxcpN/kJxg+r/c8Sb1QHh26keCsCPgta7NRL+F/oZryY85Qi28cPTtD7IpT+C1H2S/+Rl/Pq/mRxN6UHqiceyGcf6KvHSapfDF/qUldQ+sv2OvvWp59uR/ZT/7NXek1jXMf3Kq7TJ8P9jyu8kX1Zv7ib/ZrL7HqF/AzT7RV/MhUbyW/0iP10YfiBVo1aiCw4MpKVU/4jw+2rJs4NqGwR9DPHxBNROdyXwNfkyI11/zBuztFYp4YNeqCU9nHhweycKWUA/zbBSuOjaccDw7fDtTZNOFiw0c+tohD34M0QWK6cZbnnn7q9Q887FYqpzxJ8z40B7FqujRxx/vzQHEtQCDxyBgcen/BoCl7693aezX6ATr7y9ufyNdFCzuXyOPWPEYv/wBkNdnR6rsof5NdWPN2ZQfcEb9qvH9orpONdSfDfJHhFK3Sm+pIb12iiISqAGjZeP2XZVcewg59oHhXD4Y/I1EXDjPDR366vzKZJlfgiEm0LVGGQqTzD+snZxg/CVvjXt+PtuhRT6tZPL8Fit0pFm3q2YJ7aQDuyIpkiccCsiAlSD9x8QSDwJr5/TPybFKCw+D2rIKcWpdCubJv+0tu25a4NWPOUKMf4q+5T8xRb7s+RcfKlNfIsHopt8WJl6zzTScuYDmJD+xEp99edfLdY2e/pobKoxXoXJhWRuYdvju//B9yFUfxaYkwfYYcXh8sZyv2eH0TWco9y8X2IS8uBGhY8gCfhVFyW6Gs+jDdk2lv2sw/jNxh5M80XmkXuByftE1sjNsulSQFAcoAoClelu7C2JiwC1w6xLkZ0/TZx4MqoSD0bTV64b5YYzgomx9hx9mZpeySMZHaS4wMc8ZBJNdM4VR7c/Qb5eouXRQWWKUxj+UW2l0Y8c6cY86yWpoTxlDZLqOIpAwBUgqRkEHIIPIiulY6ozHMVszDVwVeWpjgZ8B1Puo5JdifoISMoOBJGx+y2fxAqFOIwwq/zICoAXLCNQ8hCK3qlmAz04Z86q5xXLJSyIo0Uh7wSTHNcnP3HIqsbITXutE8rqLwWIgb5VYqrPH3pLaQKSyLzKPjJxn1gNS8+IyDnOKeM/qWzk0/Ye1o7qBJoTlHHXmCDhlYdGBBBHiK5msAkKAKA4aAovpNOl7F+omdc+2Jm/0V06T/ALMHB4ivwc+jQ3jk7PaA+rLrT9YfOJ/h7WvK8cqzVC30f+C3hdmLZw9SV3pb+LsPrNGvxkX8s1waGG7UQPQ1k9tEn8it7N4bStz0MNwvvJhb/Sa9nxxfhJ/M8rwV8yRZt6L0Q2dxIfoxPjzYqQoHmWIFeBTHfYkj3JPEclKSEw2scI6JGh/UA/MV97TD3foj4m+3dY36svvo6H/Nln/Ypn244/fmvFn8TPqYP3UWOqlyneliy7TZsrD1oWSYH+zYavihce+ofQldTLdmWqz3lnEwykky6h4hAZSD5HRj31nBcl5Pg+g61MwoAoDtAFAZb6Xrgm4tY+ixzSEfaLRop+GuunTLMiGOdkbMSS8ZHAaOyjhjjQ8u1kTtJJWHInvDHhx8seP4nqJZUF36m9UU8sucfPjyry62k+TWSeDLkhEc93Eowkc7aB4CVEmwPAZkbhX0+gm50qTOOxYlglLexW5vhA/egtoI2dPovJMDgN4gYckeJXPKuLxHUyglCL6mtMU3n0LgdkwYwYYseHZp+6vEjY0+WzfHBXN7tjJbwtcwZVI+9NFxI0D1mT6pUccDgQDwzxr19JrJRksvKfH0MJwyiFr3s+pzknu3bLNfTSMAy28NvFFniFaRNcpA8cdmM+2vnvFbH7sPqdNK7lo2hsiGddMiDyYcCp8VYcQfMV5VbcJbovBu8vsZ9FJJC8i6szW0hXXgDVpUOpIHDvI4Bxw4mvrtLZ51ScupxSW18Fl9H9wI7y7gXhDKkV5Cv1e1GmVR5Z7P35rK1Emg1mAoBptTaEdvE8sraUQZY8T7AAOJJOAAOZNMZ4IbSWWZnt7aMu0ZIm7Mw28TMyBjl3cqU1NjuqAGbCjPE8SOVelp9M4S3S6nia3XRshsr/Ud3hLsHHBldXU88aSOHTmuV99RqdLG6l1SfBy0aqVdqsSF7+8ebQH0gK2rCg8TgqM5J4DJ9+PCuTReGw089+c+h16vxGd0NmMDGWJu0ilRgrxMWGVLBgyFSrAEHHEHgeaiuzWaVamChJnNo9W6JOS7iu1JJblVSZ4+zDpIVSNl1GM6lDFpG7uoK2MfRFcWl8KhTNTzk67vFZ2QccYE7yDWuOvMV7UJbTxZx3L5nvd/bFxZIYliWWLUzKpYqyFyWYKwDAqWJIBHDJ44wBx3aNSe6D/I9TTeJuEVCxdO6Jhd+pOtk/ulU/6RXP8AY5+qO1eKU/P9BLa+2bm7t5oFsHAljePU0oGNalc+p0zWbox1aNY61S+GLKjsndDaEM9tN2Mbdg4cqJsFu6UI9XhwY1mqUn8Rt9pb42svq76iNtN3bzW/2v0ie8r3seenAq/kSxlclFq63LbLj6lntrhZFV0YMjDKspBBB5EEcxWJ0i1CTlAFAZL6Vj/Ho/8Aow++V/3V1aXqyGSG51xi5uFY96QRyAk89IMbfDCftCvC8Zi67IT7Pg6NP0aLlqHjXk749Mm2GZtd/wDzt9/bR/fawV9T4U/wF/vc47fiZJ7iMBcXYYjUexYf1dBA92oNXl+MvF0W+mP3NqE3FpF3rzc/M2IvepwLO51HC9jJnPhoPOphJqcV6tEYyUPZ2eyjzz0Jn26RX2lb4RwE/uE413meHzsf/wDCP99fN+Lz23LL7HXQsxLZLKMHiK8W26Kg8Pk3UW3yjM0k13F5JnKtOQDnOeyRIif2kavr/CYOOnhnrg4bmt7wS+5LZ2ja+I2dKD/2iPH3Gt71h/mVRqNYEgaMFL9KT/xeBejXCZHjoSRx/iVT7hXRpV+Kjj1zaolgjJ00nSOShV+AH55Pvr0oPPJ8/ZjKwEMDOcKCT5fn4UlNRWSIVyn0Qt8jA9aSMeQJb/KCKp5rfwpmn2eK+Jpfuca1H0ZEPt1L/mGKjzMdg6YvpJCMsRXmMeHgfYeRrVTTMpQceqPFSVCgCgChOWdVsciRUYXclSa7j+1vdfzU/fibgdXEr4MpPEYNYTqx70Op1VX7/ct5TGG71y2z9ofJWObedioHRJiC6OvgJBkEfWCnqc8+ogpRVq79T0dFa4ydEnnHT6GlVxnphQGd79b9TWd08EegKtusoJiMhaR2kAVvnE0p83zGTxqGyUslO3p3hF9cxyCKSLFsgIfs+Op3bK6Hbu8euD5V16R+8yJLBKlOIIJVh6rKSCM88EfhVrqIXR2zWUVjJx6Hvtpf5+b9ofuri+59J/IaefP1EYoNLOxLM0hDOzHJJVVQf4VUe6u2mmFMdkFwZSk5PLPenDB1JV1zhlOCAeY8x5HI4VGo01d8ds1kmM3F5Q/TbdyBgPGf60bZ/wALgfdXjy8Aq/hk0dC1L7oZbTuJrlDHNIOzb1kRNIYfVYszNpPUAit9P4PTVPdy38yk75SWAr2DA8WLSQtK0UgHasrMGQNgqipwORwworzdb4ZVqpKUzaFzgsIcTbRuWBHbBcjGViUMP6pJIB91csPANLGSfJd6qbWBh2Sww6UGFVcDjn4k8SSTzr24RSW1HOedy94IbW4up7hwOxtVVF6tks5Rc8NWI0GCfpCubUtbsF8Ggbp77R30hiEbRuIxLgvG40ltOCVOQwOMgjqK5kS1gd7071xWJhWRJJHmLhFQxD9GAWLNK6Ko7w69akgpO+280F7FYmFxqM7Foiya00xTKdaqxA4jmCRXVo+bUcXiPFEiTt4+1cYOAeJPgMZJ/Gu6UtkWeFVDzZYIjejehYB2UQyTxVM44dHlI48eg/8Accs7I1cvlnoU0Sv4jxEgF2bezgPNKIVPFdTmPI+zGmXI8yK4p6iyXVnrVaSmvohOXYU0XejulYjosswPwdQDVVdJdzWWmqkuYjjZe9MkTdndDun6eMY8C4HDH2l5eGMmuqnVbuJfqeZqvDtq3V/oWo46cq9JPg8J8M5UkBQBQBQAahkrqR+/Mnz8bD1le0P6yyRkfiKw2/8AGefU9CE/+bHHpya3XlnvhQGIemiIi/1dGtEA/Ukmz/nFVkWiQJikHyeR4pUSSAIGdGQFkwcLq4ngxOeRA4V1aTiTIlyWuCTUoI6iuoyFAD0pn1GDlOoCgCnUBQHRUdAOhsybGezf9k5+HOq74+owNnQg4IIPUEYNWyCJ27eKikE4A7zHwA41dcZZKK/2irY3BYgSyLI7ISAy5GlFKniCFC/fXlTk5TydEcKJbvQumb2dvq26D9uQ/wCxURKy7Ej6b4+9Yt5zr+0sbf6DUy6EQ6mf7JZTFanIBFxKMZGePbA/lW2kf4yRy+IpPTSNCN52ULOSdIjJbHVQMkfdXrXY5b7HzWnTk1Fd+Ct7s22oPeTAM+vTGDxHaEZZsHmqDAA8SPCvBsm5Ntn19NarioxH9xcYy8jebMx/Emsupv0EYLtHOEYEjmM8fbjwqcNBMS2lZiVCPpD1T+XsNEwxbc29LRtEx4xEY8dD50g+wqw9wr2NJZuhh9j5nxKjy7Mx6MsqQMRkDh4nAHxNdDsinhs4FVJrODy6Ec/yP4VZSTKuLXU81OGVFI7dmGQDjx5D4mqucU8ZLqub5wJswU984GRn/dU4clhFcqL94jdnwG+2hEuO6HFxN9lIjmNT5lwgA6hW8Kx1clXUq+56HhtcrLXc+hrteUe+doCI21u1a3bK1zCshUMqklh3WwSpwRkcBwNAeNvbtxXVuLdhoC6eyZecTIMKVz4DgR1BI61MZNPKBnK7Lk2e7teozQIpYNGGKSEcgWH6IdTqxywM11u/evRkYGj7yXs/eg028f0V4rw9iEffmuWVyTwlkuqhFt4JdQS7Cgn1ZQOZ+qx5/En3VrTapPBWVeBwb+P633GuzBng4dpR/W+40wTgSbbMI+mKgYFBvXFHGRB37l20pgjujHQ54E8cnwHnWFrxySo5I2RJM5luysh5AFV8uA5n35rjd830Zv5aFF2jdmRbdg88hB7JlUsSBxIxyHLOeA4fHoovWPeM5QwWzdj0eu0iz3+NKkOluCG1MOIadhwODxCDhkDJPKlt2/hdCC9bd2JFdwyQyqCJEZC2lSy6hjUpIOGHQ1gCK3P3Ji2c8rxySyNKI1OvR3RHqwF0qOes5z4UJbyK76bqLtCONDIYzHJ2isFDc0ZCpBI4EN9wqGE8FfvfRzHDs8w2yo9wjrKJikavIyy9poZh0ILIMnlir1y2SUjO2O+Lj6lX28J1tJUa3uFwvFjDJpCggsWYLpwBnjnFelqL65QeHyeFo9HdXat0eMiGxpT8nRegLn3sQD/lFeIz6hDzZoQ3kPa406JjGGxpM4CdmDnm2ntSB7aldGVn1He9zArExPzvaoIz1wWHaAfZ0aiRy4VSLY7jOpLkbujcIl5KWWRo8d7QjvgBmKg6QcZww4+dd2mlhPk8vxCvc48ZQ6v9uzXhMqyfJ7cepgLkqOuTwVfZ7/AVnqHH3YFqtFGa3WL8hsm0ZoR2gk+URfSB05A6lWH5/dzqadXNS94rqfDa5xzHhk/FtMhO2e2uDCF7Qt2MoBQDVnJXGkjr4V6E74beJcnjV6K7f70eCCu7ya5+cmlaFW/RxRsVwOgyOJOOgry5aiWcRPfq0cEsyQ0meSPS3bl4SwVnfMnZgtgvzy2OJxnpitqddZDgx1HhdNnKWDad29gRWcemLLMxDSStgtIccCxHDAHIDgOlZzm5vLOiuuNa2xXBMVQucoAoAoCrek9W/gy40Z/ki2P5sTxmT3aA+fLNQ+hK6lDsJIVc9uqlNA7PVnRnJ1agOGcaNOftVhn0NmmRG14tcemMElpQsAYHJy+FBB44yevTGatHqH0Nn/5M2f8ARbf+6T91b7mYHtd37Ucra3H/AFMf7qjLA4j2bCvqxRD2RoPwFMsFM9KlvpS1mxiOKYiToF7VSisf1tK/r1WSyi8HyVyx2j2SSxmMsJCSSujDhlC6JMkHAwfEYbxJrI0aE907Vn2haKvEwK0krceA7MpxPiWYVeBWb4NkxWhkFAFAFABoBC8tVljeNxlHUqw8VYYI+BoDDLeB7OaS0n9ZT3WxgOD6rjyYDPtyOlYyRvGWSQmhVxpcBh4Hy5e+ozgsJw2aKdQBLYxqZmY48AzEkDyqBgT2pfCJCSRnHD958hTBLZefR5u48NjIXBWa5BJB4FV0kRg+B4liOhcit0uDmbyyj7Bn7IREploso8fDUjqChIB4albj+HSsXwbYyso9bcvAe1lKlQyhcHGp24jVgE8TlR492iHQ0I7ElOxfkuPnvkoTTn6YXOjPt7tbYMc8lB2NtHQUmRS3cZCowHQkrnGrGCCpBBIPH44vJt1Q022WlDqq/O3DqscfMljpUFscM8Mk8h48CamKHRG5WsWlFX6qgfAYrYwFKA7QBQBQHiaIMpVgCpBBB4ggjBBHhQGe3vo9mRj8knTsukUysSnksinJXwBGRjmao4l1N9yR3Z3H7GUT3MomlX9GqppSPPDIBJLN9o49nWpUcESk2XSrFQoAoBK5gWRWR1DIwIZSMgg8CCKAps/o2hz81cXMSfzYZGA8lLqWA95qrii29lh3f3dgs0KwKRqOXdjqdz4ux5+Q5DoKnBVvJLVICgCgCgCgCgK9vbunDfoA+UkX9HKoGVzzBH0lPVT7sHjUNZJTwZ3dbqbTtjpWNblOjIw+9XIYezve2qbDRTEU2PtOQ4W0ZftMUAHnlm/I1Gwnei07rejrRIJ751mlUhljXJRSORYnHaEHiOAA8CQDV1EzcmzQasUK1t/cmC5cyhpIZj60kRA14AA7RWBVjgAZxnhzqGsllJoQ2LuFBBIssjyXEinKGQrpQ+KooAz5nOOlQo4Jcmy2VYqVrbO49rcSGX5yGRuLvC+jUfFlIKk+eM1DRKk0LbA3PtrRu0QM8uMdrI2tgDzC8gvuAokG2ywCpICgOUB2gOUAUAUAUAUAUAUAUAUAUAUAUAUAUAUAUAUAUAUAUAUAUAUAUAUAUAUAUB2gCgCgCgCgAUAUAUAUBwUB2gOGgO0BygO0BwUB2gCgCgCgCgCgCgCgCgOUB2gCgCgC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4102" name="AutoShape 6" descr="data:image/jpeg;base64,/9j/4AAQSkZJRgABAQAAAQABAAD/2wCEAAkGBxQSEhUUEhQUFRQXGBcXFRUYFBQYHRgYFBcXFxgXFRgYHSggGholHBYVITEhJSksLi4uFx8zODMtNygtLisBCgoKDg0OGxAQGywmICUsLCwsLCwsLCwsLCwsLCwsLCwsLCwsLCwsLCwsLCwsLCwsLCwsLCwsLCwsLCwsLCwsLP/AABEIANIA8AMBEQACEQEDEQH/xAAcAAABBQEBAQAAAAAAAAAAAAAAAwQFBgcBAgj/xABTEAACAQMBBQQFCAQLAwoHAAABAgMABBESBQYhMUETIlFhBzJxgZEUI0JSYqGxwTOCktEVJENTVHJzk6KywtLh8BYldIOUo8PE0/EXNERjZISz/8QAGgEBAAMBAQEAAAAAAAAAAAAAAAECAwQFBv/EADcRAAICAQMCAwUGBgIDAQAAAAABAgMRBBIhMUEFE1EGIjJhcRQVI4GRoUJSsdHh8CQzU2LBFv/aAAwDAQACEQMRAD8A3GgCgCgCgCgCgCgCgCgCgCgCgCgCgCgCgCgCgCgCgCgCgCgCgCgCgCgCgCgCgOUAUAUAUAUAUAUAUAUAUAUAUAUAUAUAUAUAUAUAUBXt/wDbzWFhNcxgNIgURqwJBd3VBkDifWzjyoCGsJdqScTdQD6wFrhVPhqaUk15EfEpWN7I8Lu2Tgkw94Od7a5/6G7fhOK2+8Kl8UkTtZzXe/06zPtsJh/5qrfeND6SRG1nflN8P5exf2xTJ/4pp9vh2x+v+BtZwbQ2gP5O0f2PIP31H25en6MYYm+3doLzsYCPH5XKPu+TH8afeEUvei/2/uMHob1Sj17Ns9dE0bf5wlR95055yvqiB/u9vLFeNKiB0kgKCWNwuV7RSyHKkqQQDyPQ13VzU4qUeUCbq4O0AUAUAUAUAUBzNAGaAM0AZoAzQHaAKAKAKAKAKAKAKA5QFI9Lj/xOJfr3dqp9nahv9NZ3PFcn8mCUikGhVHLGT5k8TXxWr1LcVCPTv9ToqisCTJiuWM8lnHB5q3BBzFN3qRgKnL9QdViORIqysmujZGBxbPqYKxyp4EHjzHTwNdmktlOeybymQ0Qnost+/tGYjvPdtHnxWBFVR7tTfGvqtLBRqikYl+roBygCgCgCgCgIXebem2sEDXD4Lfo41Gp5D4Ig4n28h1NQ3jktGEpNRiuWZhtj0jX0+exEdlF9ZtMkmOhLN3FPlxrF3rOIrJ69Xg8sbrpKP9Rj2SyjVPe31yT4XBjT3BSfwqrtfc6a/CoS5WPrnP8ATgTGzbUcexk/rfKps/H/AHVTzWdH3XFLLa/RC0MpTjb3V7E3QC5Mq+9HwPuNW8yRmvDapvHuv6PH+CT2d6Rb23OLhUuU8cCKTA5kEdxj5YHtpHUrOJGWo8BmluqefkaNuxvXbX6kwOda/pImGmRM/WXw+0Mg+NdKaayjwbK5VycZrDJypKBQBQBQBQBQFX3o3yS2cW8EbXV4wytvGR3R9eZ+UacuJ48arKSisslJsouyd9NoXgaQ3VpZqrFeyMZLBgcFTqySRjicAVSVqReNeVkit5N6rqU29tc9jKBdwMtxFlRwPqsvEHIPMY5YIrK6xSqkl6MTrcVk0qA4Ar4iXPBeLHQrlfHBvnIE1Ky2HwhHWa228Ge7k41THoQzlWIFbT119orp0n/aiGM/Rkfm7wf/AJs5/aEbfnX2OneakzAuVbg7QBQBQBQFf313mTZ9s0zDU5OiGPODJI3qqPLqT0ANQ3jqWhFzkorqzDrqWVmNzcZnu5iFRB1Zj3Y4x9GMfkTXLzdLHY+mUK/DdPvfxmj7u7iQRRrJeqtzcsMnOCkf2YlIwAPHGTXfXSlwj5TVaud73Tk3kgN+NlxWctvLAgjWZzFKigBSSpZHwOAYEYyOeryFV1dS25wdfgmrlXeq88MS3P2Am0ZZ5bhj8lgfskiBI7WRQC7PjmoyABy51nRUsZxk38W187LHBPEUW2fcbZxHctkQ+IUKfcy4INdvl5+JI8PzZrmEmirbd3Yltxqi1TxfSiY5cDxic8XP2W4+B6VzXaKLWYHseH+0FtMlC7lepWgWRkuLWQo44xyjmD1Rx1XhgqfCvNjJ1S+R9bfp6fEKcx+LszbNxt512hb9oQElQ6J4/qOPD7JHEHwNd6aayfF21yqm4y6osYqTMKAKAKAqnpA3nazhRLdRJeXDdlbR/aPN2H1VBz7cVDaSywc3P3cSyjIY9rPJ3riduLSueZyeOkE8B0FebK7zJ4fQ224RnO8dkLba00eO5cRrOvAYDqSkgHmcBqlJur6PBrU/ex6kPvDCA1sw4fxmHP7dRDmEl8mX1HwmuRchXyT6mEegtE3SsbI9zSDFCM1mngu+UIEV0J5McHKkBQCkLYYE9M/hW+nkozTZDI70Zn5zaI8LoH9qCGvsNE80RZgXmuoHKAKAKAY7a2tDaxNNcSLHGvNifgAOrHoBQGL7SvJNpzG9nUpAmY7OE88HGuQ/aOAT4d0VzXSysdj3vCtM4TUmuf6L+7FN2o1bakWvGI4HeMH67MEyPYD99b6GKOX2lse6MexqNeifL5KF6VTk2KdTcavciEmufVP3D0vC47tTHA49E3CybPP5RPn26qtQvcMNc/x5J+rLpqHjW2DkyhteSLpIyCelWimZWNYMz29bJHetGnqzR9q6jHdcNp1AdNQwfapPU15niFcc5R9b7L6qeXB9EeN19rnZt6k0nC3mAiuD0ABIjl/Vbgfssa5tPPHD/I9HxzTKf40O3Vf/AE3hGBAIIIPEEdQeorrPmj1QBQBQGabvKb/at1fNxhtibS08Mr+mkHjk5wR0bHSuLV2YW1Gla7l6rz89zYyz0pr/AM57NI9ZhOp9mEx/mNdWmzKM8/IjpJMh987fs3RM50XcQz7JMVeC5kvkzS15rTNOhXug+37jXyU4tcswj0PdZlhVZPGspVl1I9EZrNNovwzz2Qq3mMrtRwxVZWEbBCfgDWqeeTOXQY+i59Um0mHL5Xp/YhjU/fX2+ijtogvkYF8rqB2gIveDbsFlEZrmQRoOA6lm6KijizeQoEm+EZ5J6Qbu7Yi1SKzh6z3Hfkx9mFTjVnpk1l5sT0Y+GX7VJrr2/wB6ENeW0DuJJ3uL6UcVa4fTGp8Y4U4KOHLhWcrl2PS0vhU44csL93+/AXNwznLY4DCgAAKByCqOAFYOWT2qaY1RxH8/qNJrfUVYMyOudEiHDLnn5EHqCCDVoWSg8xMdZoqtTDbYvox2Np3f9JP91Fn8K6vt1nyPFfszR2kxndxyTSRSTymQxa9A0ooBkABJ0jicAVlbqZWLDOvReCVaWzfFt/U7YCWDWIZmRGdpCuiNsM/rYLDOM9KtDVzgsIy1Ps/RfY5ttZHf8J3XSdffCn5YrT7fP5HO/Zej+Zict7dMMG6Zf6kcSn4lTUS11jLw9mdOn1Y2trNULMNTO2NbuxZmxy1M3E1yznKfU9rS6KrSrbWsD2NIpFMU47jcmAyUblnHVSOBH5gVEcdJE3wn8cFns16o9W20L/ZQUQyLNan9GjktGQOaxSetEfsnIHhWvmyg/f6ep48/DadQm6OJLrFmr7q7ejvrZJ4sgNkMh9ZHU4ZG8wR7xg9a6UfPyi4vDJepIIreraXyazuJ+scTuPaFOn78UBW/RzAkWzbVEIb5sOzA6svJmRyT45Y/CvC1N/4ryjphH3Sfur1I1LyMEUDJZiFAA8SeArJWbnhJlsY6mWfLl2ltYXa5NlYqcSYIEkhJ4Jnnk8B7M16dNbrr97q+Smcy4ITfi7OhZW/pEcjn9fUfvqKvek/zNblivBr1quqPhxKk5Hkev41826pWV5j2fQ54s81ybJLsWCow/Qk6rUdbfYJ4FFl8axlS0XUxSssFyJ3j2mlvC8jkBUUs3u5KPMnAx5iuzR0ztmoJdTC2SFvRNs94tno8o0yXDyXDjjw7Zsrz+zpr72K2pL0MC51YEVvRtL5NZ3E+cGOJ3H9YKdP34oD54t9p3F+6y3czTGP5uPUFGknBkICgDJPDPPCiuTUWP4UfTeB6OMk7pc44RZVXHAVh0Pd/qKpAxGrkviSAPdnn7qttbMZXRjLGTxCAxxqUe04+PhTaRK6KXHP0Fbi0dMahwPJgQQfYw4UcWuor1ELOj59BGqmwUAUAUDHFtZs4LDAUcC7HCgnpnqfIZNWUMmFuohW9vLfoj0bRek8JPhmQf5kAqzh6MyWsWcOL/b+42IrPodiakuCW2B852ts/GOWNzj6rxqWVx4Hh+Fa18px9TzdevLcb4/Eml+Qt6Dro9pfw/RDQTAeDSoyt8dC/Ct6HmCPC8Xr2auSXy/oazWx5hVfSipOyb3H8yx9wwT9woDIrHY0LRoyqUJAOY3ePPmdBGa86Vktx3qqLiPxsfZyDXcCeXHSWbuZ9rs2fhV428f2KurD/ALjw7bjmURwmJY09WKJhgeZ45Jx1NZ2b31WC8FFdHka39mk0bRyDKsMH9486pGTi0zSUVJYZLbE2/LAqpKruyjSJYyveAGAZFYjDeOMg+XKuKzSNWOyp4z2/3scbokuhOf8ALc49V2/6pfzYCrY1Hdx/Qr5U/QaS7+uDwt7j2qlt+ctT5V7/AIo/p/geXP0PH/xCf+Yuv7uD8pKjydR/PEjZPPRiU3pEP0oLr3x24/zSCn2TUT4co/7+Q2SXYYX2/rquUtLpvD9Fj/u3asF4P73vSX7k4mNNl31pfSxnal2kaKwZLLs5442Ycu3llRQ+PDAHtr2tJo6tOvd5fqZNPubcmMDGMdMeHTFdpB6oCN3j2LHe20ltMXEcgAYo2lu6wYYOPFRQGC32xW2fdTWzasBzLCzc3ifipz1IOVPmK4tTFpqR9d7P3xlVKrunn65JiydXIJPd5txweAzj2nGKzhyelqN0IvBBT3L3bAkt2ZIWKJAcvk4XAHE56Dw511JYPk9VrJSe2Dwv96jvaO6MtugkltniX64aMlf62hsr+XlU4OJWyzwxfdraZjl7Cc643HrHmV6k/aXIIbyPvo1+h7Gm1MrljPvLlP1+Q/urdo3ZG5qcH9/sPOsGsPDPfqtVkFJCVVNAqQLWdq0rqicWY4Hl4k+QHGpitzwjK+6NUHJkbvJtIyyGCF9FtB3SwOCxxlmz0z1PsHDHHpwfM36qccpPl9f7CS7nzGLtfkcnZnjrOgMQfpaWOrw6ZqTz/Mk3nIzs7oxMoLFonOAWzlCeA4njjPDB5E1nOGU8HseHa+akoT6P9mTtttpIFnbPe7Ixoeg1nvtnyUffWEJdcdex7WspclFyfup5f5Ft9CeymS3munUr8qdTGDz7GIaUbHTUS58xg9a7oR2xSPkNbqPPvlZ6mk1c5Rvf2izRPFIMpIrIw8VYEH7jQGCXKvs0vbXIJeMHsjj9OnJGjzzJ7oI5g+6uO2l7+O52V3LacHbduILZe2uzkPIoUnI9cRM3CKFTwyOLYyScgVuopcIwlLPLGm8uybmFlN6hyeCyrJrwTyGsYZW8Pxqe4THWwdoFg0chy6YwxwNatnBPnwIPsz1rjvrw8o66p5WGT1paPL+jUv8A1RmslBvoaOaXUejd25/mX+799W8mfoU82Bw7AuB/JN8V/fTyp+g82BC3Uh1pErKkkjFdTcRGEBaR2GeIVVJx1OBwzVqq98sPsRbZtjkaWDyTSMthZicp60skccsne45kklwiE89CAY8OtdqXocbfqQ9520M7/N/J5lwXh0BEOR1Re7g/WXrnjzFVlHdwy0ZtdCXG8VuYSJgrRyI4MTKrN2mkhVTrqD4BxzwawrhKMsG1koyjk1j0Z2M0OzLaO4yJAp7p5ohZjGh81QqPdXacZaaA5QEPvLuzb3yBJ1yVyY5FOl4yeZRhyzgZHI44g1DSfDL12Srlui8MzXbfoxvI1f5NNHMNLYDho3xjllQVY+5c+Vc700c5R7K8cudbhNJ/MgNyL9I57aThjS6oSOCvImFOeh061B8Wx1rR8dDyHhl8u5lRGeQgIASxbw65/wCOtY8tk5SRl0MEjPbrDE8kgyRGg1NpCkcR5AgVo4trCOjSXRptUp9C1SJtGRArbPlbSMK5RQwA5DV2gyB55rPy5tYeD14+IaWublBy+nYa/wAF7R/oE/8A3X/qVHkTN/vvT/ys7FY36sC+zrhgOa4Xj71fIoqJZ5Kz8ZoksLKH8+0L0KUh2VcQhhhmWJ3Yjw1kkgeQq7jNLEUkckNVppS3WzlJ9uOCp7LPZv8APoylJ1aaNwVIAkDkOp5cDnHh7a0xg8m6anNyXQ1e6uzKxfPA8V45GnpjpjFZSbbKLBlW38TPL2OGEswWHHJmfSgIx0MhJz55rRLJMZbXuNB2D6L4wwe/mWfByIEUrFn7ee9J7DgeRq0Kow6G+q8Ru1PEnx6GlJIoGAQAOAAHIeArQ4Tvbr40B7VweVAVD0sWHa7NmIUM0WiUcASBE6s5XwOgNyqAjMdwtqpb3EodlUzxKkbk4GVLFlB5AkMCPHB8BWbzjg1fUmd+NoRrbNESrSSYCICCeDAl8dAvPPs64qkE85ZLa7EZ6Pt0I9ozTmYzLHEiKGikKZdyzFSRzwoU4+2K1Sz1KSbT4L2volsh/KXn/anqdq9Cu5+osPRZZdXuz7bub8jU4Qyzo9FWzuscze26uPyemEMv1KJ6St0bewltnto2RJFlRyZJZO+NDKPnGOO6H5c8HwqGi0WSm4G0lNiIE7rpJK02DxYu5KMw8NOMewDpWU2+xZR55IT0gTo00KggyqHLnmQjY0q3tIyB9k0h05J5yXT0Q7Ch+RrcNBF2zyTMspjUvp7RlUhyMgYHDyNbLoZPqaJUkHaAKAKAKAybfL0ezJJJNZIJYpCWe2yqlWbi3ZaiFZScnSSCOOM8AKuJZSKxHu/fSEKtndMQeAkJCqfEGVgox5VXYyW0aZuDuWbINNOVe5kGk6eKxpz0ISATk4JbAzgdAKulgq22XPFSQGKgBTADFSDP9/txnuJPlVppE+AJY2OBKF4Ag/RkA4ceBAAJGAahrJKeDPW3fvRmP5DddQYxnQfHk3Zke/FU2svuRc9ydx5UmW4vNIdf0UCkNoJGNcjDulgCcBSQOeScYso4KuWTTRGPAfCrFQOny+6gO6B4D4UAg3dbPIGgF+DDoQaAyXeb0UyBmaxMbRNx+TykrozzEb4IK+CsOHjyFVccllLBFbK9Fd6zYZYLZOGptQkbH2UQYJ9rfuqNpO70Nd3c2DFZQLDCDpBJZics7NxZ3PUn7hgDgBVyhKUAUAUBE7z7AjvrdoJcgHBVxjUjrxV1z1H3gkcjQGMbV9Hl/C/CAz44LNBIqkjzVnV19gyPOqOLL7l3Hu7noxupmHyhPksOcv30aV/ELoLBc/WY58utSo+ocuyNps7VYkWONQiIoVFHJVUYAHsFWKC9AFAcoAoAoAxQBigCgCgCgCgCgCgE7j1TQHYkAAxQHi5fA4daAZ0A4tXOcUA6IoBCAYLDpQC9AFAFAFAFAFAFAGKAMUAUAUAUB2gCgCgCgCgCgCgCgCgCgCgErr1T/wAdaA9x8h7BQCV3GSOHMUBHGSgHdlGc6jy6UA9oBvD67+6gHFAFAFAFAFAFAFAFAFAFAFAFAcoAoDtAFAcoAoAoDtAFAcoDtAI3nqH/AI60B6ibuj2CgG8l7x4UAmbvyX4UB6F8fKgHaSAjINANY5QDIxICjmxOAPaTQckRPvpag6Y2knP/ANmN3Xw4SYEf+KsLNRVD4pGsaLJdEJx71u/q2cw/tJLdB8RIayWtqfQ0elnHqLLvDL1gUf8A7Cn/AE4++rfbK+5X7PM9jeM9beXHUq9s33doGPwqy1Vb7lXRNdha33mtmOkyGNuWmZHi4+AMgAb3E1orYPoyrrkuxLhquUO5qQFAFAFAFAFAdoAoAoAoDlAFRkBmgG819Ghw8iKfBnUH4E1IF1bIyCCPEUB2oAZoDxM4AJbl1qQMXEQ6sM8etABjixnJxyoDsccTciaA8Zh8W+/91Ae5Y4l5k8eIoDON7ZJu0llnhd7WN0S3jV4tLZ0gSMpbLyM2cZGFCjzNcmppvuxCp4/qdNN9NKcrF0PCbdkA7ltgcuMoH3qpqsfZ659ZLJzz9o6F2Zz+Hrn+jx/3z/8ApVsvZ2feZzv2mr7QZ6j2tdscLBGT4BpT+CUfs9t5cwvaSMnhQY4N1fD/AOjB/WlH/hGs/uOP/lRt9+vvUxrJt6bikltHjqpmb8Giqy8AuazGSZn/APo6E8Tg0yY3AuLhpMxoBa6njljMqt2TqAysg5gMCDgcCHB4HNWq091DcLXn0OmeopvjGyvuQe09sXi7TuYJr6S2jVtUWmJHURuAYzpwDj1gTk8VNat4KrGCTEF83GDbMUnkREp+BQ4pkcCTna6c9oW4HizWv5x1GWMIZX+0tpCGSQbSicRhS4iWLUAzBQQTCAeJHI0yycLJb/RdtG4uLIS3LFy0kgidgoLRqdIJ0gA94Pg45Yq6KvqXChBygCgDNARO8234bK3eeZlUKpKgsAXYAkInix8qDGTFNpb0PdKDJNK8zcWVJXSOIE8I4ooj38Dm75JPLFctlkux011JLLHW7t1tDtI0ie8ETMBKCHICnIyplBKY4Hu4zWTukovD57GjrhnoWDeyyuBAwt5bqSYlVDC5l4KWGtwNYGQuceeK5KdRY7fxJ8I3nTDZ7seSsXmz7qQafkzKnPSAhyces7MxZ2PElmJPE10StUn1M417ew73T2TdpcKhW4igIbUFmZFVuBVgqPwJOc4FRO57MRlyI1x3ZceCw7ybXuLKBpYriYtqVVVysgyxxljIrHSOJ4Ecsdax02pvnPbJml1FShlIqNzvpcOBm7k182YS9mM+CpHhQo8wT4mu52zfRHMqYlm3I3/d3NteTI6sjGKZiisGXHzblcK2QeBwDw45zWtdjkuTK2vb0NIiuTpVEGWxnjWxiL29uyqeI1E58qAbPqEg14zg4x7DQCKyMIvVGk8NXvoBZlIdAuCdA58utAVLfxWluLG3bA1vI/d+yqx5Ps7U10abiW59ji12XXtXdpDe4kAzjgo4KOgHIAV6CkoR3Sf1Z4DTnPEcsSSYEkA8RzBBBweRwenP4VWnUVXLMJJ/Qmymyv41g8XV4sS6mJAyAMAklmOAqgcSSegq1s4Qjun0JprnZJRgKx7RbUFLSo5GQralJA5kePMcuVcum1Wm1P8A1tM6L6NTRzPI8uWFxC4k4yRqXjfrheLKT1GK6I/hTUo9H1RRy8+pxn8S5TD0VZ1Xx+j2sS/rCBC33Mg91cmtebWet4YmtPH/AHud9K+75kiW8iUmW3B1gDi8DeuPMp648gwHOuOS4PQi+TNlYMARxBrE1O4oSOrGOS7ZdnQ93tn1zyjmsUYHE+GMnHizL4VeKKSN2sbRIY0ijUKiKERR0VRgCtDMXoDtAFAR28G1UtLeSdwSsaltI5seSov2mYhR5moYxkzmBDI5mvWVpmHez6qA/wAlEDyQderYya+b1Gqsvs4yorovU96nTxqgvVkim2reLgJYk8soPuNVjKxcpN/kJxg+r/c8Sb1QHh26keCsCPgta7NRL+F/oZryY85Qi28cPTtD7IpT+C1H2S/+Rl/Pq/mRxN6UHqiceyGcf6KvHSapfDF/qUldQ+sv2OvvWp59uR/ZT/7NXek1jXMf3Kq7TJ8P9jyu8kX1Zv7ib/ZrL7HqF/AzT7RV/MhUbyW/0iP10YfiBVo1aiCw4MpKVU/4jw+2rJs4NqGwR9DPHxBNROdyXwNfkyI11/zBuztFYp4YNeqCU9nHhweycKWUA/zbBSuOjaccDw7fDtTZNOFiw0c+tohD34M0QWK6cZbnnn7q9Q887FYqpzxJ8z40B7FqujRxx/vzQHEtQCDxyBgcen/BoCl7693aezX6ATr7y9ufyNdFCzuXyOPWPEYv/wBkNdnR6rsof5NdWPN2ZQfcEb9qvH9orpONdSfDfJHhFK3Sm+pIb12iiISqAGjZeP2XZVcewg59oHhXD4Y/I1EXDjPDR366vzKZJlfgiEm0LVGGQqTzD+snZxg/CVvjXt+PtuhRT6tZPL8Fit0pFm3q2YJ7aQDuyIpkiccCsiAlSD9x8QSDwJr5/TPybFKCw+D2rIKcWpdCubJv+0tu25a4NWPOUKMf4q+5T8xRb7s+RcfKlNfIsHopt8WJl6zzTScuYDmJD+xEp99edfLdY2e/pobKoxXoXJhWRuYdvju//B9yFUfxaYkwfYYcXh8sZyv2eH0TWco9y8X2IS8uBGhY8gCfhVFyW6Gs+jDdk2lv2sw/jNxh5M80XmkXuByftE1sjNsulSQFAcoAoClelu7C2JiwC1w6xLkZ0/TZx4MqoSD0bTV64b5YYzgomx9hx9mZpeySMZHaS4wMc8ZBJNdM4VR7c/Qb5eouXRQWWKUxj+UW2l0Y8c6cY86yWpoTxlDZLqOIpAwBUgqRkEHIIPIiulY6ozHMVszDVwVeWpjgZ8B1Puo5JdifoISMoOBJGx+y2fxAqFOIwwq/zICoAXLCNQ8hCK3qlmAz04Z86q5xXLJSyIo0Uh7wSTHNcnP3HIqsbITXutE8rqLwWIgb5VYqrPH3pLaQKSyLzKPjJxn1gNS8+IyDnOKeM/qWzk0/Ye1o7qBJoTlHHXmCDhlYdGBBBHiK5msAkKAKA4aAovpNOl7F+omdc+2Jm/0V06T/ALMHB4ivwc+jQ3jk7PaA+rLrT9YfOJ/h7WvK8cqzVC30f+C3hdmLZw9SV3pb+LsPrNGvxkX8s1waGG7UQPQ1k9tEn8it7N4bStz0MNwvvJhb/Sa9nxxfhJ/M8rwV8yRZt6L0Q2dxIfoxPjzYqQoHmWIFeBTHfYkj3JPEclKSEw2scI6JGh/UA/MV97TD3foj4m+3dY36svvo6H/Nln/Ypn244/fmvFn8TPqYP3UWOqlyneliy7TZsrD1oWSYH+zYavihce+ofQldTLdmWqz3lnEwykky6h4hAZSD5HRj31nBcl5Pg+g61MwoAoDtAFAZb6Xrgm4tY+ixzSEfaLRop+GuunTLMiGOdkbMSS8ZHAaOyjhjjQ8u1kTtJJWHInvDHhx8seP4nqJZUF36m9UU8sucfPjyry62k+TWSeDLkhEc93Eowkc7aB4CVEmwPAZkbhX0+gm50qTOOxYlglLexW5vhA/egtoI2dPovJMDgN4gYckeJXPKuLxHUyglCL6mtMU3n0LgdkwYwYYseHZp+6vEjY0+WzfHBXN7tjJbwtcwZVI+9NFxI0D1mT6pUccDgQDwzxr19JrJRksvKfH0MJwyiFr3s+pzknu3bLNfTSMAy28NvFFniFaRNcpA8cdmM+2vnvFbH7sPqdNK7lo2hsiGddMiDyYcCp8VYcQfMV5VbcJbovBu8vsZ9FJJC8i6szW0hXXgDVpUOpIHDvI4Bxw4mvrtLZ51ScupxSW18Fl9H9wI7y7gXhDKkV5Cv1e1GmVR5Z7P35rK1Emg1mAoBptTaEdvE8sraUQZY8T7AAOJJOAAOZNMZ4IbSWWZnt7aMu0ZIm7Mw28TMyBjl3cqU1NjuqAGbCjPE8SOVelp9M4S3S6nia3XRshsr/Ud3hLsHHBldXU88aSOHTmuV99RqdLG6l1SfBy0aqVdqsSF7+8ebQH0gK2rCg8TgqM5J4DJ9+PCuTReGw089+c+h16vxGd0NmMDGWJu0ilRgrxMWGVLBgyFSrAEHHEHgeaiuzWaVamChJnNo9W6JOS7iu1JJblVSZ4+zDpIVSNl1GM6lDFpG7uoK2MfRFcWl8KhTNTzk67vFZ2QccYE7yDWuOvMV7UJbTxZx3L5nvd/bFxZIYliWWLUzKpYqyFyWYKwDAqWJIBHDJ44wBx3aNSe6D/I9TTeJuEVCxdO6Jhd+pOtk/ulU/6RXP8AY5+qO1eKU/P9BLa+2bm7t5oFsHAljePU0oGNalc+p0zWbox1aNY61S+GLKjsndDaEM9tN2Mbdg4cqJsFu6UI9XhwY1mqUn8Rt9pb42svq76iNtN3bzW/2v0ie8r3seenAq/kSxlclFq63LbLj6lntrhZFV0YMjDKspBBB5EEcxWJ0i1CTlAFAZL6Vj/Ho/8Aow++V/3V1aXqyGSG51xi5uFY96QRyAk89IMbfDCftCvC8Zi67IT7Pg6NP0aLlqHjXk749Mm2GZtd/wDzt9/bR/fawV9T4U/wF/vc47fiZJ7iMBcXYYjUexYf1dBA92oNXl+MvF0W+mP3NqE3FpF3rzc/M2IvepwLO51HC9jJnPhoPOphJqcV6tEYyUPZ2eyjzz0Jn26RX2lb4RwE/uE413meHzsf/wDCP99fN+Lz23LL7HXQsxLZLKMHiK8W26Kg8Pk3UW3yjM0k13F5JnKtOQDnOeyRIif2kavr/CYOOnhnrg4bmt7wS+5LZ2ja+I2dKD/2iPH3Gt71h/mVRqNYEgaMFL9KT/xeBejXCZHjoSRx/iVT7hXRpV+Kjj1zaolgjJ00nSOShV+AH55Pvr0oPPJ8/ZjKwEMDOcKCT5fn4UlNRWSIVyn0Qt8jA9aSMeQJb/KCKp5rfwpmn2eK+Jpfuca1H0ZEPt1L/mGKjzMdg6YvpJCMsRXmMeHgfYeRrVTTMpQceqPFSVCgCgChOWdVsciRUYXclSa7j+1vdfzU/fibgdXEr4MpPEYNYTqx70Op1VX7/ct5TGG71y2z9ofJWObedioHRJiC6OvgJBkEfWCnqc8+ogpRVq79T0dFa4ydEnnHT6GlVxnphQGd79b9TWd08EegKtusoJiMhaR2kAVvnE0p83zGTxqGyUslO3p3hF9cxyCKSLFsgIfs+Op3bK6Hbu8euD5V16R+8yJLBKlOIIJVh6rKSCM88EfhVrqIXR2zWUVjJx6Hvtpf5+b9ofuri+59J/IaefP1EYoNLOxLM0hDOzHJJVVQf4VUe6u2mmFMdkFwZSk5PLPenDB1JV1zhlOCAeY8x5HI4VGo01d8ds1kmM3F5Q/TbdyBgPGf60bZ/wALgfdXjy8Aq/hk0dC1L7oZbTuJrlDHNIOzb1kRNIYfVYszNpPUAit9P4PTVPdy38yk75SWAr2DA8WLSQtK0UgHasrMGQNgqipwORwworzdb4ZVqpKUzaFzgsIcTbRuWBHbBcjGViUMP6pJIB91csPANLGSfJd6qbWBh2Sww6UGFVcDjn4k8SSTzr24RSW1HOedy94IbW4up7hwOxtVVF6tks5Rc8NWI0GCfpCubUtbsF8Ggbp77R30hiEbRuIxLgvG40ltOCVOQwOMgjqK5kS1gd7071xWJhWRJJHmLhFQxD9GAWLNK6Ko7w69akgpO+280F7FYmFxqM7Foiya00xTKdaqxA4jmCRXVo+bUcXiPFEiTt4+1cYOAeJPgMZJ/Gu6UtkWeFVDzZYIjejehYB2UQyTxVM44dHlI48eg/8Accs7I1cvlnoU0Sv4jxEgF2bezgPNKIVPFdTmPI+zGmXI8yK4p6iyXVnrVaSmvohOXYU0XejulYjosswPwdQDVVdJdzWWmqkuYjjZe9MkTdndDun6eMY8C4HDH2l5eGMmuqnVbuJfqeZqvDtq3V/oWo46cq9JPg8J8M5UkBQBQBQAahkrqR+/Mnz8bD1le0P6yyRkfiKw2/8AGefU9CE/+bHHpya3XlnvhQGIemiIi/1dGtEA/Ukmz/nFVkWiQJikHyeR4pUSSAIGdGQFkwcLq4ngxOeRA4V1aTiTIlyWuCTUoI6iuoyFAD0pn1GDlOoCgCnUBQHRUdAOhsybGezf9k5+HOq74+owNnQg4IIPUEYNWyCJ27eKikE4A7zHwA41dcZZKK/2irY3BYgSyLI7ISAy5GlFKniCFC/fXlTk5TydEcKJbvQumb2dvq26D9uQ/wCxURKy7Ej6b4+9Yt5zr+0sbf6DUy6EQ6mf7JZTFanIBFxKMZGePbA/lW2kf4yRy+IpPTSNCN52ULOSdIjJbHVQMkfdXrXY5b7HzWnTk1Fd+Ct7s22oPeTAM+vTGDxHaEZZsHmqDAA8SPCvBsm5Ntn19NarioxH9xcYy8jebMx/Emsupv0EYLtHOEYEjmM8fbjwqcNBMS2lZiVCPpD1T+XsNEwxbc29LRtEx4xEY8dD50g+wqw9wr2NJZuhh9j5nxKjy7Mx6MsqQMRkDh4nAHxNdDsinhs4FVJrODy6Ec/yP4VZSTKuLXU81OGVFI7dmGQDjx5D4mqucU8ZLqub5wJswU984GRn/dU4clhFcqL94jdnwG+2hEuO6HFxN9lIjmNT5lwgA6hW8Kx1clXUq+56HhtcrLXc+hrteUe+doCI21u1a3bK1zCshUMqklh3WwSpwRkcBwNAeNvbtxXVuLdhoC6eyZecTIMKVz4DgR1BI61MZNPKBnK7Lk2e7teozQIpYNGGKSEcgWH6IdTqxywM11u/evRkYGj7yXs/eg028f0V4rw9iEffmuWVyTwlkuqhFt4JdQS7Cgn1ZQOZ+qx5/En3VrTapPBWVeBwb+P633GuzBng4dpR/W+40wTgSbbMI+mKgYFBvXFHGRB37l20pgjujHQ54E8cnwHnWFrxySo5I2RJM5luysh5AFV8uA5n35rjd830Zv5aFF2jdmRbdg88hB7JlUsSBxIxyHLOeA4fHoovWPeM5QwWzdj0eu0iz3+NKkOluCG1MOIadhwODxCDhkDJPKlt2/hdCC9bd2JFdwyQyqCJEZC2lSy6hjUpIOGHQ1gCK3P3Ji2c8rxySyNKI1OvR3RHqwF0qOes5z4UJbyK76bqLtCONDIYzHJ2isFDc0ZCpBI4EN9wqGE8FfvfRzHDs8w2yo9wjrKJikavIyy9poZh0ILIMnlir1y2SUjO2O+Lj6lX28J1tJUa3uFwvFjDJpCggsWYLpwBnjnFelqL65QeHyeFo9HdXat0eMiGxpT8nRegLn3sQD/lFeIz6hDzZoQ3kPa406JjGGxpM4CdmDnm2ntSB7aldGVn1He9zArExPzvaoIz1wWHaAfZ0aiRy4VSLY7jOpLkbujcIl5KWWRo8d7QjvgBmKg6QcZww4+dd2mlhPk8vxCvc48ZQ6v9uzXhMqyfJ7cepgLkqOuTwVfZ7/AVnqHH3YFqtFGa3WL8hsm0ZoR2gk+URfSB05A6lWH5/dzqadXNS94rqfDa5xzHhk/FtMhO2e2uDCF7Qt2MoBQDVnJXGkjr4V6E74beJcnjV6K7f70eCCu7ya5+cmlaFW/RxRsVwOgyOJOOgry5aiWcRPfq0cEsyQ0meSPS3bl4SwVnfMnZgtgvzy2OJxnpitqddZDgx1HhdNnKWDad29gRWcemLLMxDSStgtIccCxHDAHIDgOlZzm5vLOiuuNa2xXBMVQucoAoAoCrek9W/gy40Z/ki2P5sTxmT3aA+fLNQ+hK6lDsJIVc9uqlNA7PVnRnJ1agOGcaNOftVhn0NmmRG14tcemMElpQsAYHJy+FBB44yevTGatHqH0Nn/5M2f8ARbf+6T91b7mYHtd37Ucra3H/AFMf7qjLA4j2bCvqxRD2RoPwFMsFM9KlvpS1mxiOKYiToF7VSisf1tK/r1WSyi8HyVyx2j2SSxmMsJCSSujDhlC6JMkHAwfEYbxJrI0aE907Vn2haKvEwK0krceA7MpxPiWYVeBWb4NkxWhkFAFAFABoBC8tVljeNxlHUqw8VYYI+BoDDLeB7OaS0n9ZT3WxgOD6rjyYDPtyOlYyRvGWSQmhVxpcBh4Hy5e+ozgsJw2aKdQBLYxqZmY48AzEkDyqBgT2pfCJCSRnHD958hTBLZefR5u48NjIXBWa5BJB4FV0kRg+B4liOhcit0uDmbyyj7Bn7IREploso8fDUjqChIB4albj+HSsXwbYyso9bcvAe1lKlQyhcHGp24jVgE8TlR492iHQ0I7ElOxfkuPnvkoTTn6YXOjPt7tbYMc8lB2NtHQUmRS3cZCowHQkrnGrGCCpBBIPH44vJt1Q022WlDqq/O3DqscfMljpUFscM8Mk8h48CamKHRG5WsWlFX6qgfAYrYwFKA7QBQBQHiaIMpVgCpBBB4ggjBBHhQGe3vo9mRj8knTsukUysSnksinJXwBGRjmao4l1N9yR3Z3H7GUT3MomlX9GqppSPPDIBJLN9o49nWpUcESk2XSrFQoAoBK5gWRWR1DIwIZSMgg8CCKAps/o2hz81cXMSfzYZGA8lLqWA95qrii29lh3f3dgs0KwKRqOXdjqdz4ux5+Q5DoKnBVvJLVICgCgCgCgCgK9vbunDfoA+UkX9HKoGVzzBH0lPVT7sHjUNZJTwZ3dbqbTtjpWNblOjIw+9XIYezve2qbDRTEU2PtOQ4W0ZftMUAHnlm/I1Gwnei07rejrRIJ751mlUhljXJRSORYnHaEHiOAA8CQDV1EzcmzQasUK1t/cmC5cyhpIZj60kRA14AA7RWBVjgAZxnhzqGsllJoQ2LuFBBIssjyXEinKGQrpQ+KooAz5nOOlQo4Jcmy2VYqVrbO49rcSGX5yGRuLvC+jUfFlIKk+eM1DRKk0LbA3PtrRu0QM8uMdrI2tgDzC8gvuAokG2ywCpICgOUB2gOUAUAUAUAUAUAUAUAUAUAUAUAUAUAUAUAUAUAUAUAUAUAUAUAUAUAUAUB2gCgCgCgCgAUAUAUAUBwUB2gOGgO0BygO0BwUB2gCgCgCgCgCgCgCgCgOUB2gCgCgC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4105" name="plant"/>
          <p:cNvSpPr>
            <a:spLocks noEditPoints="1" noChangeArrowheads="1"/>
          </p:cNvSpPr>
          <p:nvPr/>
        </p:nvSpPr>
        <p:spPr bwMode="auto">
          <a:xfrm>
            <a:off x="1226706" y="4286256"/>
            <a:ext cx="3143240" cy="2571744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3" name="AutoShape 2" descr="https://encrypted-tbn2.gstatic.com/images?q=tbn:ANd9GcQNf5_vgOjw_aV1XPHUcuRM_Bhsrd83ztDnCKqqztS6fTfemP-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AutoShape 4" descr="https://encrypted-tbn2.gstatic.com/images?q=tbn:ANd9GcQNf5_vgOjw_aV1XPHUcuRM_Bhsrd83ztDnCKqqztS6fTfemP-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72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424 -0.06296 L 0.55799 0.2310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9983 0.27315 L 1.47934 0.8715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" y="2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97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showWhenStopped="0"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2.gstatic.com/images?q=tbn:ANd9GcRKBK4MwQAqmKfgTMQJ9Y9OjoUzItAg16wEqKu-gfgApWHdFdIpI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2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Búho.</a:t>
            </a:r>
            <a:endParaRPr lang="es-ES" dirty="0"/>
          </a:p>
        </p:txBody>
      </p:sp>
      <p:pic>
        <p:nvPicPr>
          <p:cNvPr id="6" name="5 Marcador de contenido" descr="buho-01.gif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-3571932" y="0"/>
            <a:ext cx="3333750" cy="3333750"/>
          </a:xfrm>
        </p:spPr>
      </p:pic>
      <p:pic>
        <p:nvPicPr>
          <p:cNvPr id="7" name="Sonido de León   Sonidos de Animales para niños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857224" y="6286520"/>
            <a:ext cx="304800" cy="304800"/>
          </a:xfrm>
          <a:prstGeom prst="rect">
            <a:avLst/>
          </a:prstGeom>
        </p:spPr>
      </p:pic>
      <p:pic>
        <p:nvPicPr>
          <p:cNvPr id="9" name="buho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tretch>
            <a:fillRect/>
          </a:stretch>
        </p:blipFill>
        <p:spPr>
          <a:xfrm>
            <a:off x="214282" y="5715016"/>
            <a:ext cx="304800" cy="304800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0" y="5500702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hlinkClick r:id="rId8"/>
              </a:rPr>
              <a:t>http://www.youtube.com/watch?v=tJgSTTH0xKA</a:t>
            </a:r>
            <a:endParaRPr lang="es-MX" sz="3200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32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325"/>
                            </p:stCondLst>
                            <p:childTnLst>
                              <p:par>
                                <p:cTn id="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291 0.00486 L 0.6217 0.204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7916 0.09027 L 0.77916 -0.5724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85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Marcador de contenido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22"/>
            <a:ext cx="9144000" cy="6858022"/>
          </a:xfrm>
        </p:spPr>
      </p:pic>
      <p:sp>
        <p:nvSpPr>
          <p:cNvPr id="5" name="4 Rectángulo"/>
          <p:cNvSpPr/>
          <p:nvPr/>
        </p:nvSpPr>
        <p:spPr>
          <a:xfrm rot="19812871">
            <a:off x="613828" y="2830713"/>
            <a:ext cx="804258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Jokerman" pitchFamily="82" charset="0"/>
              </a:rPr>
              <a:t>actividades</a:t>
            </a:r>
            <a:endParaRPr lang="es-ES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Jokerman" pitchFamily="82" charset="0"/>
            </a:endParaRPr>
          </a:p>
        </p:txBody>
      </p:sp>
      <p:pic>
        <p:nvPicPr>
          <p:cNvPr id="6" name="wolfgang amadeus mozart - para elisa (piano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2857488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encrypted-tbn2.gstatic.com/images?q=tbn:ANd9GcRKBK4MwQAqmKfgTMQJ9Y9OjoUzItAg16wEqKu-gfgApWHdFdIpI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"/>
            <a:ext cx="9144000" cy="6858022"/>
          </a:xfrm>
          <a:prstGeom prst="rect">
            <a:avLst/>
          </a:prstGeom>
          <a:noFill/>
        </p:spPr>
      </p:pic>
      <p:pic>
        <p:nvPicPr>
          <p:cNvPr id="5" name="4 Marcador de contenido" descr="descarga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10800000" flipV="1">
            <a:off x="6786578" y="4071942"/>
            <a:ext cx="2143140" cy="23574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5 Imagen" descr="images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6578" y="1285860"/>
            <a:ext cx="2124075" cy="2152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6 Imagen" descr="images (3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21" y="4000504"/>
            <a:ext cx="2071702" cy="25717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7 Imagen" descr="images (2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14" y="1214422"/>
            <a:ext cx="2071702" cy="20717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8 CuadroTexto"/>
          <p:cNvSpPr txBox="1"/>
          <p:nvPr/>
        </p:nvSpPr>
        <p:spPr>
          <a:xfrm>
            <a:off x="2500298" y="857232"/>
            <a:ext cx="400052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/>
              <a:t>Búho</a:t>
            </a:r>
          </a:p>
          <a:p>
            <a:pPr algn="ctr"/>
            <a:endParaRPr lang="es-MX" sz="5400" dirty="0" smtClean="0"/>
          </a:p>
          <a:p>
            <a:pPr algn="ctr"/>
            <a:r>
              <a:rPr lang="es-MX" sz="5400" dirty="0" smtClean="0"/>
              <a:t>Serpiente</a:t>
            </a:r>
          </a:p>
          <a:p>
            <a:pPr algn="ctr"/>
            <a:r>
              <a:rPr lang="es-MX" sz="5400" dirty="0" smtClean="0"/>
              <a:t> </a:t>
            </a:r>
          </a:p>
          <a:p>
            <a:pPr algn="ctr"/>
            <a:r>
              <a:rPr lang="es-MX" sz="5400" dirty="0" smtClean="0"/>
              <a:t>Zorro</a:t>
            </a:r>
          </a:p>
          <a:p>
            <a:pPr algn="ctr"/>
            <a:endParaRPr lang="es-MX" sz="5400" dirty="0" smtClean="0"/>
          </a:p>
          <a:p>
            <a:pPr algn="ctr"/>
            <a:r>
              <a:rPr lang="es-MX" sz="5400" dirty="0" smtClean="0"/>
              <a:t>León</a:t>
            </a:r>
          </a:p>
          <a:p>
            <a:endParaRPr lang="es-MX" sz="1400" dirty="0"/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9406" cy="1143000"/>
          </a:xfrm>
        </p:spPr>
        <p:txBody>
          <a:bodyPr>
            <a:noAutofit/>
          </a:bodyPr>
          <a:lstStyle/>
          <a:p>
            <a:pPr algn="ctr"/>
            <a:r>
              <a:rPr lang="es-MX" sz="4800" dirty="0" smtClean="0"/>
              <a:t>Relaciona imagen con la palabra.</a:t>
            </a:r>
            <a:br>
              <a:rPr lang="es-MX" sz="4800" dirty="0" smtClean="0"/>
            </a:br>
            <a:endParaRPr lang="es-MX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dirty="0" smtClean="0"/>
              <a:t>Une los </a:t>
            </a:r>
            <a:r>
              <a:rPr lang="es-MX" sz="4400" dirty="0" err="1" smtClean="0"/>
              <a:t>numeros</a:t>
            </a:r>
            <a:r>
              <a:rPr lang="es-MX" sz="4400" dirty="0" smtClean="0"/>
              <a:t>…….</a:t>
            </a:r>
            <a:endParaRPr lang="es-MX" sz="4400" dirty="0"/>
          </a:p>
        </p:txBody>
      </p:sp>
      <p:pic>
        <p:nvPicPr>
          <p:cNvPr id="5" name="4 Imagen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1233496"/>
            <a:ext cx="6429420" cy="56245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encrypted-tbn2.gstatic.com/images?q=tbn:ANd9GcRKBK4MwQAqmKfgTMQJ9Y9OjoUzItAg16wEqKu-gfgApWHdFdIpI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"/>
            <a:ext cx="9144000" cy="685802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Completa las palabras…….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 numCol="2">
            <a:noAutofit/>
          </a:bodyPr>
          <a:lstStyle/>
          <a:p>
            <a:r>
              <a:rPr lang="es-MX" sz="6600" smtClean="0"/>
              <a:t>Serpiente.     </a:t>
            </a:r>
            <a:endParaRPr lang="es-MX" sz="6600" dirty="0" smtClean="0"/>
          </a:p>
          <a:p>
            <a:pPr>
              <a:buNone/>
            </a:pPr>
            <a:r>
              <a:rPr lang="es-MX" sz="6000" dirty="0" err="1" smtClean="0"/>
              <a:t>S_r</a:t>
            </a:r>
            <a:r>
              <a:rPr lang="es-MX" sz="6000" dirty="0" smtClean="0"/>
              <a:t>_ _e_ _ _.</a:t>
            </a:r>
          </a:p>
          <a:p>
            <a:r>
              <a:rPr lang="es-MX" sz="6600" dirty="0" smtClean="0"/>
              <a:t>León.</a:t>
            </a:r>
          </a:p>
          <a:p>
            <a:pPr>
              <a:buNone/>
            </a:pPr>
            <a:r>
              <a:rPr lang="es-MX" sz="6600" dirty="0" smtClean="0"/>
              <a:t>_</a:t>
            </a:r>
            <a:r>
              <a:rPr lang="es-MX" sz="6600" dirty="0" err="1" smtClean="0"/>
              <a:t>e_n</a:t>
            </a:r>
            <a:r>
              <a:rPr lang="es-MX" sz="6600" dirty="0" smtClean="0"/>
              <a:t>.</a:t>
            </a:r>
          </a:p>
          <a:p>
            <a:r>
              <a:rPr lang="es-MX" sz="6600" dirty="0" smtClean="0"/>
              <a:t>Búho.</a:t>
            </a:r>
          </a:p>
          <a:p>
            <a:pPr>
              <a:buNone/>
            </a:pPr>
            <a:r>
              <a:rPr lang="es-MX" sz="6600" dirty="0" smtClean="0"/>
              <a:t>B_ _o.</a:t>
            </a:r>
          </a:p>
          <a:p>
            <a:r>
              <a:rPr lang="es-MX" sz="6600" dirty="0" smtClean="0"/>
              <a:t>Zorro.</a:t>
            </a:r>
          </a:p>
          <a:p>
            <a:pPr>
              <a:buNone/>
            </a:pPr>
            <a:r>
              <a:rPr lang="es-MX" sz="6600" dirty="0" smtClean="0"/>
              <a:t>_o_ _o.</a:t>
            </a:r>
            <a:endParaRPr lang="es-MX" sz="6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296</TotalTime>
  <Words>77</Words>
  <Application>Microsoft Office PowerPoint</Application>
  <PresentationFormat>Presentación en pantalla (4:3)</PresentationFormat>
  <Paragraphs>29</Paragraphs>
  <Slides>9</Slides>
  <Notes>0</Notes>
  <HiddenSlides>0</HiddenSlides>
  <MMClips>9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Solsticio</vt:lpstr>
      <vt:lpstr>Los aNimales</vt:lpstr>
      <vt:lpstr>Zorro.</vt:lpstr>
      <vt:lpstr>León.</vt:lpstr>
      <vt:lpstr>Serpiente.</vt:lpstr>
      <vt:lpstr>Búho.</vt:lpstr>
      <vt:lpstr>Diapositiva 6</vt:lpstr>
      <vt:lpstr>Relaciona imagen con la palabra. </vt:lpstr>
      <vt:lpstr>Une los numeros…….</vt:lpstr>
      <vt:lpstr>Completa las palabras…….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aves</dc:title>
  <dc:creator>comp</dc:creator>
  <cp:lastModifiedBy>Carlos</cp:lastModifiedBy>
  <cp:revision>19</cp:revision>
  <dcterms:created xsi:type="dcterms:W3CDTF">2013-03-15T18:48:38Z</dcterms:created>
  <dcterms:modified xsi:type="dcterms:W3CDTF">2013-03-26T20:31:35Z</dcterms:modified>
</cp:coreProperties>
</file>