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72" r:id="rId5"/>
    <p:sldId id="267" r:id="rId6"/>
    <p:sldId id="259" r:id="rId7"/>
    <p:sldId id="273" r:id="rId8"/>
    <p:sldId id="268" r:id="rId9"/>
    <p:sldId id="260" r:id="rId10"/>
    <p:sldId id="274" r:id="rId11"/>
    <p:sldId id="269" r:id="rId12"/>
    <p:sldId id="266" r:id="rId13"/>
    <p:sldId id="275" r:id="rId14"/>
    <p:sldId id="270" r:id="rId15"/>
    <p:sldId id="261" r:id="rId16"/>
    <p:sldId id="276" r:id="rId17"/>
    <p:sldId id="271" r:id="rId18"/>
    <p:sldId id="262" r:id="rId19"/>
    <p:sldId id="277" r:id="rId20"/>
    <p:sldId id="264" r:id="rId21"/>
    <p:sldId id="278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634" autoAdjust="0"/>
    <p:restoredTop sz="94660"/>
  </p:normalViewPr>
  <p:slideViewPr>
    <p:cSldViewPr>
      <p:cViewPr>
        <p:scale>
          <a:sx n="70" d="100"/>
          <a:sy n="70" d="100"/>
        </p:scale>
        <p:origin x="-14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9E921-F4B3-4B28-A319-B2C9516539E3}" type="datetimeFigureOut">
              <a:rPr lang="es-ES" smtClean="0"/>
              <a:pPr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872C2-D5CB-4B15-A26B-1917AFEDEA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image" Target="../media/image7.jpeg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image" Target="../media/image10.png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image" Target="../media/image13.jpeg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image" Target="../media/image3.jpeg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6.jpe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785786" y="285728"/>
            <a:ext cx="8001056" cy="592933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800" dirty="0" smtClean="0"/>
              <a:t>Preparando mi postre</a:t>
            </a:r>
            <a:endParaRPr lang="es-ES" sz="8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06" y="4786322"/>
            <a:ext cx="1714512" cy="1972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Flecha derecha">
            <a:hlinkClick r:id="rId3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9055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b="1" dirty="0" smtClean="0">
                <a:solidFill>
                  <a:srgbClr val="FF0000"/>
                </a:solidFill>
              </a:rPr>
              <a:t>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=)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6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8" name="7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4" name="13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54331" cy="398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500" b="1" dirty="0" smtClean="0">
                <a:solidFill>
                  <a:srgbClr val="FF0000"/>
                </a:solidFill>
              </a:rPr>
              <a:t>Incorrecto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=(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18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7" name="6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0" name="19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CuadroTexto"/>
          <p:cNvSpPr txBox="1"/>
          <p:nvPr/>
        </p:nvSpPr>
        <p:spPr>
          <a:xfrm>
            <a:off x="3714744" y="571480"/>
            <a:ext cx="435771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dirty="0" smtClean="0">
                <a:solidFill>
                  <a:srgbClr val="FF0000"/>
                </a:solidFill>
              </a:rPr>
              <a:t>5</a:t>
            </a:r>
            <a:r>
              <a:rPr lang="es-MX" sz="3200" dirty="0" smtClean="0">
                <a:solidFill>
                  <a:srgbClr val="FF0000"/>
                </a:solidFill>
              </a:rPr>
              <a:t>°</a:t>
            </a:r>
          </a:p>
          <a:p>
            <a:pPr algn="ctr"/>
            <a:r>
              <a:rPr lang="es-MX" sz="3200" dirty="0" smtClean="0"/>
              <a:t> </a:t>
            </a:r>
            <a:r>
              <a:rPr lang="es-MX" sz="3200" dirty="0" smtClean="0">
                <a:solidFill>
                  <a:srgbClr val="FF0000"/>
                </a:solidFill>
              </a:rPr>
              <a:t>Agregar una tacita pequeña de leche Nestlé</a:t>
            </a:r>
          </a:p>
          <a:p>
            <a:pPr lvl="0" algn="ctr"/>
            <a:endParaRPr lang="es-MX" sz="3200" dirty="0" smtClean="0">
              <a:solidFill>
                <a:srgbClr val="FF0000"/>
              </a:solidFill>
            </a:endParaRPr>
          </a:p>
          <a:p>
            <a:pPr algn="ctr"/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6000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3214678" y="3143248"/>
            <a:ext cx="2143140" cy="221457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5072066" y="4572008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5357818" y="2214554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http://www.eternaplaque.com/product_thumbnails/0000/0876/t3-8_-_taza_roja_view.jpg?1306952930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286124"/>
            <a:ext cx="1785950" cy="1983119"/>
          </a:xfrm>
          <a:prstGeom prst="rect">
            <a:avLst/>
          </a:prstGeom>
          <a:noFill/>
        </p:spPr>
      </p:pic>
      <p:pic>
        <p:nvPicPr>
          <p:cNvPr id="15" name="Picture 2" descr="http://www.eternaplaque.com/product_thumbnails/0000/0876/t3-8_-_taza_roja_view.jpg?1306952930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214950"/>
            <a:ext cx="928694" cy="872972"/>
          </a:xfrm>
          <a:prstGeom prst="rect">
            <a:avLst/>
          </a:prstGeom>
          <a:noFill/>
        </p:spPr>
      </p:pic>
      <p:pic>
        <p:nvPicPr>
          <p:cNvPr id="16" name="Picture 2" descr="http://www.eternaplaque.com/product_thumbnails/0000/0876/t3-8_-_taza_roja_view.jpg?1306952930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428868"/>
            <a:ext cx="1500198" cy="14101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9055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b="1" dirty="0" smtClean="0">
                <a:solidFill>
                  <a:srgbClr val="FF0000"/>
                </a:solidFill>
              </a:rPr>
              <a:t>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=)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6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8" name="7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4" name="13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54331" cy="398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500" b="1" dirty="0" smtClean="0">
                <a:solidFill>
                  <a:srgbClr val="FF0000"/>
                </a:solidFill>
              </a:rPr>
              <a:t>Incorrecto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=(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18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7" name="6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0" name="19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CuadroTexto"/>
          <p:cNvSpPr txBox="1"/>
          <p:nvPr/>
        </p:nvSpPr>
        <p:spPr>
          <a:xfrm>
            <a:off x="3286116" y="1000109"/>
            <a:ext cx="514353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dirty="0" smtClean="0">
                <a:solidFill>
                  <a:srgbClr val="FF0000"/>
                </a:solidFill>
              </a:rPr>
              <a:t>6</a:t>
            </a:r>
            <a:r>
              <a:rPr lang="es-MX" sz="3200" dirty="0" smtClean="0">
                <a:solidFill>
                  <a:srgbClr val="FF0000"/>
                </a:solidFill>
              </a:rPr>
              <a:t>°</a:t>
            </a:r>
          </a:p>
          <a:p>
            <a:pPr algn="ctr"/>
            <a:r>
              <a:rPr lang="es-MX" sz="3200" dirty="0" smtClean="0"/>
              <a:t> </a:t>
            </a:r>
            <a:r>
              <a:rPr lang="es-MX" sz="3200" dirty="0" smtClean="0">
                <a:solidFill>
                  <a:srgbClr val="FF0000"/>
                </a:solidFill>
              </a:rPr>
              <a:t>Agregar </a:t>
            </a:r>
            <a:r>
              <a:rPr lang="es-MX" sz="3200" dirty="0" smtClean="0">
                <a:solidFill>
                  <a:srgbClr val="FF0000"/>
                </a:solidFill>
              </a:rPr>
              <a:t>mucha nuez pelada</a:t>
            </a:r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3200" dirty="0" smtClean="0">
              <a:solidFill>
                <a:srgbClr val="FF0000"/>
              </a:solidFill>
            </a:endParaRPr>
          </a:p>
          <a:p>
            <a:pPr algn="ctr"/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6000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3214678" y="3214686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5000628" y="4572008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5357818" y="2214554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146" name="Picture 2" descr="http://www.vendetodo.com.mx/images/2010/11/80686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0089" r="19642" b="15477"/>
          <a:stretch>
            <a:fillRect/>
          </a:stretch>
        </p:blipFill>
        <p:spPr bwMode="auto">
          <a:xfrm>
            <a:off x="5643570" y="2143116"/>
            <a:ext cx="1714512" cy="1643074"/>
          </a:xfrm>
          <a:prstGeom prst="rect">
            <a:avLst/>
          </a:prstGeom>
          <a:noFill/>
        </p:spPr>
      </p:pic>
      <p:pic>
        <p:nvPicPr>
          <p:cNvPr id="6148" name="Picture 4" descr="http://www.vendetodo.com.mx/images/2010/11/541552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500438"/>
            <a:ext cx="1643074" cy="1307350"/>
          </a:xfrm>
          <a:prstGeom prst="rect">
            <a:avLst/>
          </a:prstGeom>
          <a:noFill/>
        </p:spPr>
      </p:pic>
      <p:pic>
        <p:nvPicPr>
          <p:cNvPr id="6150" name="Picture 6" descr="http://4.bp.blogspot.com/_GY0m_XoE2gk/RtwZOAqNEGI/AAAAAAAAASw/Nk466qEI5P4/s320/nuez7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962856"/>
            <a:ext cx="1285884" cy="1180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9055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b="1" dirty="0" smtClean="0">
                <a:solidFill>
                  <a:srgbClr val="FF0000"/>
                </a:solidFill>
              </a:rPr>
              <a:t>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=)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6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8" name="7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4" name="13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54331" cy="398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500" b="1" dirty="0" smtClean="0">
                <a:solidFill>
                  <a:srgbClr val="FF0000"/>
                </a:solidFill>
              </a:rPr>
              <a:t>Incorrecto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=(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18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7" name="6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0" name="19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CuadroTexto"/>
          <p:cNvSpPr txBox="1"/>
          <p:nvPr/>
        </p:nvSpPr>
        <p:spPr>
          <a:xfrm>
            <a:off x="3714744" y="1000109"/>
            <a:ext cx="435771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dirty="0" smtClean="0">
                <a:solidFill>
                  <a:srgbClr val="FF0000"/>
                </a:solidFill>
              </a:rPr>
              <a:t>7</a:t>
            </a:r>
            <a:r>
              <a:rPr lang="es-MX" sz="3200" dirty="0" smtClean="0">
                <a:solidFill>
                  <a:srgbClr val="FF0000"/>
                </a:solidFill>
              </a:rPr>
              <a:t>°</a:t>
            </a:r>
          </a:p>
          <a:p>
            <a:pPr algn="ctr"/>
            <a:r>
              <a:rPr lang="es-MX" sz="3200" dirty="0" smtClean="0">
                <a:solidFill>
                  <a:srgbClr val="FF0000"/>
                </a:solidFill>
              </a:rPr>
              <a:t> </a:t>
            </a:r>
            <a:r>
              <a:rPr lang="es-MX" sz="3200" dirty="0" smtClean="0">
                <a:solidFill>
                  <a:srgbClr val="FF0000"/>
                </a:solidFill>
              </a:rPr>
              <a:t>Agregar </a:t>
            </a:r>
            <a:r>
              <a:rPr lang="es-MX" sz="3200" dirty="0" smtClean="0">
                <a:solidFill>
                  <a:srgbClr val="FF0000"/>
                </a:solidFill>
              </a:rPr>
              <a:t>pocas pasas</a:t>
            </a:r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3200" dirty="0" smtClean="0">
              <a:solidFill>
                <a:srgbClr val="FF0000"/>
              </a:solidFill>
            </a:endParaRPr>
          </a:p>
          <a:p>
            <a:pPr algn="ctr"/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6000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3214678" y="3214686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5000628" y="4572008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5357818" y="2214554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122" name="Picture 2" descr="http://t3.gstatic.com/images?q=tbn:ANd9GcSonWl3gwcSPmin9aOHG4qyUG0DQca8TP_o6b6GRzz5nK284lGkvA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571876"/>
            <a:ext cx="1219200" cy="923925"/>
          </a:xfrm>
          <a:prstGeom prst="rect">
            <a:avLst/>
          </a:prstGeom>
          <a:noFill/>
        </p:spPr>
      </p:pic>
      <p:pic>
        <p:nvPicPr>
          <p:cNvPr id="5124" name="Picture 4" descr="http://t3.gstatic.com/images?q=tbn:ANd9GcSLLaFZoPtUtg35VpjPD75sp3l07J6tmPXvMjYTRfcu9sh3kQ8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2357430"/>
            <a:ext cx="2227943" cy="1419224"/>
          </a:xfrm>
          <a:prstGeom prst="rect">
            <a:avLst/>
          </a:prstGeom>
          <a:noFill/>
        </p:spPr>
      </p:pic>
      <p:pic>
        <p:nvPicPr>
          <p:cNvPr id="5126" name="Picture 6" descr="http://t0.gstatic.com/images?q=tbn:ANd9GcSdXHE8lZm5qPAF9dQtLE7wCbgaJL3_GO6lWDaEZ4lRxgI3mRSdaw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00694" y="4929198"/>
            <a:ext cx="1171575" cy="1028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9055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b="1" dirty="0" smtClean="0">
                <a:solidFill>
                  <a:srgbClr val="FF0000"/>
                </a:solidFill>
              </a:rPr>
              <a:t>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=)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6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8" name="7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4" name="13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" name="6 CuadroTexto"/>
          <p:cNvSpPr txBox="1"/>
          <p:nvPr/>
        </p:nvSpPr>
        <p:spPr>
          <a:xfrm>
            <a:off x="3714744" y="1000108"/>
            <a:ext cx="435771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6000" dirty="0" smtClean="0">
                <a:solidFill>
                  <a:srgbClr val="FF0000"/>
                </a:solidFill>
              </a:rPr>
              <a:t>1°</a:t>
            </a:r>
          </a:p>
          <a:p>
            <a:pPr lvl="0" algn="ctr"/>
            <a:r>
              <a:rPr lang="es-MX" sz="6000" dirty="0" smtClean="0">
                <a:solidFill>
                  <a:srgbClr val="FF0000"/>
                </a:solidFill>
              </a:rPr>
              <a:t>Lavarnos </a:t>
            </a:r>
            <a:r>
              <a:rPr lang="es-MX" sz="6000" dirty="0" smtClean="0">
                <a:solidFill>
                  <a:srgbClr val="FF0000"/>
                </a:solidFill>
              </a:rPr>
              <a:t>las manos y </a:t>
            </a:r>
            <a:r>
              <a:rPr lang="es-MX" sz="6000" dirty="0" smtClean="0">
                <a:solidFill>
                  <a:srgbClr val="FF0000"/>
                </a:solidFill>
              </a:rPr>
              <a:t>lavar las </a:t>
            </a:r>
            <a:r>
              <a:rPr lang="es-MX" sz="6000" dirty="0" smtClean="0">
                <a:solidFill>
                  <a:srgbClr val="FF0000"/>
                </a:solidFill>
              </a:rPr>
              <a:t>manzanas</a:t>
            </a:r>
          </a:p>
          <a:p>
            <a:endParaRPr lang="es-MX" dirty="0"/>
          </a:p>
        </p:txBody>
      </p:sp>
      <p:sp>
        <p:nvSpPr>
          <p:cNvPr id="8" name="7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54331" cy="398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500" b="1" dirty="0" smtClean="0">
                <a:solidFill>
                  <a:srgbClr val="FF0000"/>
                </a:solidFill>
              </a:rPr>
              <a:t>Incorrecto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=(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7" name="6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0" name="19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428604"/>
              <a:ext cx="7429552" cy="5572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142976" y="5572140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rgbClr val="FF0000"/>
                </a:solidFill>
              </a:rPr>
              <a:t>A COMER</a:t>
            </a:r>
            <a:r>
              <a:rPr lang="es-MX" sz="6000" b="1" dirty="0" smtClean="0">
                <a:solidFill>
                  <a:srgbClr val="FF0000"/>
                </a:solidFill>
              </a:rPr>
              <a:t> </a:t>
            </a:r>
            <a:r>
              <a:rPr lang="es-MX" sz="6000" b="1" dirty="0" smtClean="0">
                <a:solidFill>
                  <a:srgbClr val="FF0000"/>
                </a:solidFill>
              </a:rPr>
              <a:t>Felicidades</a:t>
            </a:r>
            <a:endParaRPr lang="es-MX" sz="6000" b="1" dirty="0">
              <a:solidFill>
                <a:srgbClr val="FF0000"/>
              </a:solidFill>
            </a:endParaRPr>
          </a:p>
        </p:txBody>
      </p:sp>
      <p:sp>
        <p:nvSpPr>
          <p:cNvPr id="20" name="19 Flecha derecha">
            <a:hlinkClick r:id="rId4" action="ppaction://hlinksldjump"/>
          </p:cNvPr>
          <p:cNvSpPr/>
          <p:nvPr/>
        </p:nvSpPr>
        <p:spPr>
          <a:xfrm>
            <a:off x="7143768" y="5072074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CuadroTexto"/>
          <p:cNvSpPr txBox="1"/>
          <p:nvPr/>
        </p:nvSpPr>
        <p:spPr>
          <a:xfrm>
            <a:off x="3714744" y="1000109"/>
            <a:ext cx="435771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dirty="0" smtClean="0">
                <a:solidFill>
                  <a:srgbClr val="FF0000"/>
                </a:solidFill>
              </a:rPr>
              <a:t>2</a:t>
            </a:r>
            <a:r>
              <a:rPr lang="es-MX" sz="3200" dirty="0" smtClean="0">
                <a:solidFill>
                  <a:srgbClr val="FF0000"/>
                </a:solidFill>
              </a:rPr>
              <a:t>°</a:t>
            </a:r>
          </a:p>
          <a:p>
            <a:pPr algn="ctr"/>
            <a:r>
              <a:rPr lang="es-MX" sz="3200" dirty="0" smtClean="0">
                <a:solidFill>
                  <a:srgbClr val="FF0000"/>
                </a:solidFill>
              </a:rPr>
              <a:t>Cortar una 1 </a:t>
            </a:r>
            <a:r>
              <a:rPr lang="es-MX" sz="3200" dirty="0" smtClean="0">
                <a:solidFill>
                  <a:srgbClr val="FF0000"/>
                </a:solidFill>
              </a:rPr>
              <a:t>manzana</a:t>
            </a:r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6000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pic>
        <p:nvPicPr>
          <p:cNvPr id="9218" name="Picture 2" descr="http://maryanart.disegnolibre.org/files/2011/06/Manzana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500438"/>
            <a:ext cx="1071570" cy="1224651"/>
          </a:xfrm>
          <a:prstGeom prst="rect">
            <a:avLst/>
          </a:prstGeom>
          <a:noFill/>
        </p:spPr>
      </p:pic>
      <p:sp>
        <p:nvSpPr>
          <p:cNvPr id="9" name="8 Elipse"/>
          <p:cNvSpPr/>
          <p:nvPr/>
        </p:nvSpPr>
        <p:spPr>
          <a:xfrm>
            <a:off x="3214678" y="3214686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5000628" y="4572008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5357818" y="2214554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Picture 2" descr="http://maryanart.disegnolibre.org/files/2011/06/Manzana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755442"/>
            <a:ext cx="785818" cy="898077"/>
          </a:xfrm>
          <a:prstGeom prst="rect">
            <a:avLst/>
          </a:prstGeom>
          <a:noFill/>
        </p:spPr>
      </p:pic>
      <p:pic>
        <p:nvPicPr>
          <p:cNvPr id="13" name="Picture 2" descr="http://maryanart.disegnolibre.org/files/2011/06/Manzana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2357430"/>
            <a:ext cx="785818" cy="898077"/>
          </a:xfrm>
          <a:prstGeom prst="rect">
            <a:avLst/>
          </a:prstGeom>
          <a:noFill/>
        </p:spPr>
      </p:pic>
      <p:pic>
        <p:nvPicPr>
          <p:cNvPr id="14" name="Picture 2" descr="http://maryanart.disegnolibre.org/files/2011/06/Manzana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071810"/>
            <a:ext cx="785818" cy="898077"/>
          </a:xfrm>
          <a:prstGeom prst="rect">
            <a:avLst/>
          </a:prstGeom>
          <a:noFill/>
        </p:spPr>
      </p:pic>
      <p:pic>
        <p:nvPicPr>
          <p:cNvPr id="15" name="Picture 2" descr="http://maryanart.disegnolibre.org/files/2011/06/Manzana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857760"/>
            <a:ext cx="785818" cy="898077"/>
          </a:xfrm>
          <a:prstGeom prst="rect">
            <a:avLst/>
          </a:prstGeom>
          <a:noFill/>
        </p:spPr>
      </p:pic>
      <p:pic>
        <p:nvPicPr>
          <p:cNvPr id="16" name="Picture 2" descr="http://maryanart.disegnolibre.org/files/2011/06/Manzana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4643446"/>
            <a:ext cx="785818" cy="898077"/>
          </a:xfrm>
          <a:prstGeom prst="rect">
            <a:avLst/>
          </a:prstGeom>
          <a:noFill/>
        </p:spPr>
      </p:pic>
      <p:pic>
        <p:nvPicPr>
          <p:cNvPr id="17" name="Picture 2" descr="http://maryanart.disegnolibre.org/files/2011/06/Manzana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4786322"/>
            <a:ext cx="785818" cy="898077"/>
          </a:xfrm>
          <a:prstGeom prst="rect">
            <a:avLst/>
          </a:prstGeom>
          <a:noFill/>
        </p:spPr>
      </p:pic>
      <p:pic>
        <p:nvPicPr>
          <p:cNvPr id="18" name="Picture 2" descr="http://maryanart.disegnolibre.org/files/2011/06/Manzana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429264"/>
            <a:ext cx="785818" cy="898077"/>
          </a:xfrm>
          <a:prstGeom prst="rect">
            <a:avLst/>
          </a:prstGeom>
          <a:noFill/>
        </p:spPr>
      </p:pic>
      <p:pic>
        <p:nvPicPr>
          <p:cNvPr id="19" name="Picture 2" descr="http://maryanart.disegnolibre.org/files/2011/06/Manzana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5429264"/>
            <a:ext cx="785818" cy="898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9055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b="1" dirty="0" smtClean="0">
                <a:solidFill>
                  <a:srgbClr val="FF0000"/>
                </a:solidFill>
              </a:rPr>
              <a:t>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=)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6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8" name="7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4" name="13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54331" cy="398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500" b="1" dirty="0" smtClean="0">
                <a:solidFill>
                  <a:srgbClr val="FF0000"/>
                </a:solidFill>
              </a:rPr>
              <a:t>Incorrecto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=(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18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7" name="6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0" name="19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CuadroTexto"/>
          <p:cNvSpPr txBox="1"/>
          <p:nvPr/>
        </p:nvSpPr>
        <p:spPr>
          <a:xfrm>
            <a:off x="3714744" y="1000109"/>
            <a:ext cx="435771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dirty="0" smtClean="0">
                <a:solidFill>
                  <a:srgbClr val="FF0000"/>
                </a:solidFill>
              </a:rPr>
              <a:t>3°</a:t>
            </a:r>
          </a:p>
          <a:p>
            <a:pPr lvl="0" algn="ctr"/>
            <a:r>
              <a:rPr lang="es-MX" sz="3200" dirty="0" smtClean="0">
                <a:solidFill>
                  <a:srgbClr val="FF0000"/>
                </a:solidFill>
              </a:rPr>
              <a:t>Colocarla </a:t>
            </a:r>
            <a:r>
              <a:rPr lang="es-MX" sz="3200" dirty="0" smtClean="0">
                <a:solidFill>
                  <a:srgbClr val="FF0000"/>
                </a:solidFill>
              </a:rPr>
              <a:t>en una vasija</a:t>
            </a:r>
          </a:p>
          <a:p>
            <a:pPr algn="ctr"/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6000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9" name="8 Elipse"/>
          <p:cNvSpPr/>
          <p:nvPr/>
        </p:nvSpPr>
        <p:spPr>
          <a:xfrm>
            <a:off x="3214678" y="3214686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5000628" y="4572008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5357818" y="2214554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194" name="Picture 2" descr="http://www.solostocks.com/img/sarten-2-asas-permadur-profi-7518116z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5500694" y="2714620"/>
            <a:ext cx="1680883" cy="857256"/>
          </a:xfrm>
          <a:prstGeom prst="rect">
            <a:avLst/>
          </a:prstGeom>
          <a:noFill/>
        </p:spPr>
      </p:pic>
      <p:pic>
        <p:nvPicPr>
          <p:cNvPr id="13" name="Picture 2" descr="http://www.solostocks.com/img/sarten-2-asas-permadur-profi-7518116z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3357554" y="3643314"/>
            <a:ext cx="980515" cy="500066"/>
          </a:xfrm>
          <a:prstGeom prst="rect">
            <a:avLst/>
          </a:prstGeom>
          <a:noFill/>
        </p:spPr>
      </p:pic>
      <p:pic>
        <p:nvPicPr>
          <p:cNvPr id="14" name="Picture 2" descr="http://www.solostocks.com/img/sarten-2-asas-permadur-profi-7518116z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3509954" y="4214818"/>
            <a:ext cx="980515" cy="500066"/>
          </a:xfrm>
          <a:prstGeom prst="rect">
            <a:avLst/>
          </a:prstGeom>
          <a:noFill/>
        </p:spPr>
      </p:pic>
      <p:pic>
        <p:nvPicPr>
          <p:cNvPr id="15" name="Picture 2" descr="http://www.solostocks.com/img/sarten-2-asas-permadur-profi-7518116z0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4214810" y="3786190"/>
            <a:ext cx="980515" cy="500066"/>
          </a:xfrm>
          <a:prstGeom prst="rect">
            <a:avLst/>
          </a:prstGeom>
          <a:noFill/>
        </p:spPr>
      </p:pic>
      <p:pic>
        <p:nvPicPr>
          <p:cNvPr id="16" name="Picture 2" descr="http://www.solostocks.com/img/sarten-2-asas-permadur-profi-7518116z0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5357818" y="4786322"/>
            <a:ext cx="980515" cy="500066"/>
          </a:xfrm>
          <a:prstGeom prst="rect">
            <a:avLst/>
          </a:prstGeom>
          <a:noFill/>
        </p:spPr>
      </p:pic>
      <p:pic>
        <p:nvPicPr>
          <p:cNvPr id="17" name="Picture 2" descr="http://www.solostocks.com/img/sarten-2-asas-permadur-profi-7518116z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6072198" y="4929198"/>
            <a:ext cx="980515" cy="500066"/>
          </a:xfrm>
          <a:prstGeom prst="rect">
            <a:avLst/>
          </a:prstGeom>
          <a:noFill/>
        </p:spPr>
      </p:pic>
      <p:pic>
        <p:nvPicPr>
          <p:cNvPr id="18" name="Picture 2" descr="http://www.solostocks.com/img/sarten-2-asas-permadur-profi-7518116z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5072066" y="5214950"/>
            <a:ext cx="980515" cy="500066"/>
          </a:xfrm>
          <a:prstGeom prst="rect">
            <a:avLst/>
          </a:prstGeom>
          <a:noFill/>
        </p:spPr>
      </p:pic>
      <p:pic>
        <p:nvPicPr>
          <p:cNvPr id="19" name="Picture 2" descr="http://www.solostocks.com/img/sarten-2-asas-permadur-profi-7518116z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5786446" y="5429264"/>
            <a:ext cx="980515" cy="500066"/>
          </a:xfrm>
          <a:prstGeom prst="rect">
            <a:avLst/>
          </a:prstGeom>
          <a:noFill/>
        </p:spPr>
      </p:pic>
      <p:pic>
        <p:nvPicPr>
          <p:cNvPr id="20" name="Picture 2" descr="http://www.solostocks.com/img/sarten-2-asas-permadur-profi-7518116z0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000" b="25000"/>
          <a:stretch>
            <a:fillRect/>
          </a:stretch>
        </p:blipFill>
        <p:spPr bwMode="auto">
          <a:xfrm>
            <a:off x="5357818" y="5857892"/>
            <a:ext cx="980515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9055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b="1" dirty="0" smtClean="0">
                <a:solidFill>
                  <a:srgbClr val="FF0000"/>
                </a:solidFill>
              </a:rPr>
              <a:t>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=)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6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8" name="7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4" name="13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5 CuadroTexto"/>
          <p:cNvSpPr txBox="1"/>
          <p:nvPr/>
        </p:nvSpPr>
        <p:spPr>
          <a:xfrm>
            <a:off x="1857356" y="2428868"/>
            <a:ext cx="6454331" cy="398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500" b="1" dirty="0" smtClean="0">
                <a:solidFill>
                  <a:srgbClr val="FF0000"/>
                </a:solidFill>
              </a:rPr>
              <a:t>Incorrecto</a:t>
            </a:r>
          </a:p>
          <a:p>
            <a:r>
              <a:rPr lang="es-MX" sz="13800" b="1" dirty="0" smtClean="0">
                <a:solidFill>
                  <a:srgbClr val="FF0000"/>
                </a:solidFill>
              </a:rPr>
              <a:t> </a:t>
            </a:r>
            <a:r>
              <a:rPr lang="es-MX" sz="13800" b="1" dirty="0" smtClean="0">
                <a:solidFill>
                  <a:srgbClr val="FF0000"/>
                </a:solidFill>
              </a:rPr>
              <a:t>      =(</a:t>
            </a:r>
            <a:endParaRPr lang="es-MX" sz="13800" b="1" dirty="0">
              <a:solidFill>
                <a:srgbClr val="FF0000"/>
              </a:solidFill>
            </a:endParaRPr>
          </a:p>
        </p:txBody>
      </p:sp>
      <p:grpSp>
        <p:nvGrpSpPr>
          <p:cNvPr id="5" name="18 Grupo"/>
          <p:cNvGrpSpPr/>
          <p:nvPr/>
        </p:nvGrpSpPr>
        <p:grpSpPr>
          <a:xfrm>
            <a:off x="5929322" y="-214338"/>
            <a:ext cx="3571900" cy="2714644"/>
            <a:chOff x="5929322" y="-214338"/>
            <a:chExt cx="3571900" cy="2714644"/>
          </a:xfrm>
        </p:grpSpPr>
        <p:sp>
          <p:nvSpPr>
            <p:cNvPr id="7" name="6 Elipse"/>
            <p:cNvSpPr/>
            <p:nvPr/>
          </p:nvSpPr>
          <p:spPr>
            <a:xfrm>
              <a:off x="5929322" y="57148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Elipse"/>
            <p:cNvSpPr/>
            <p:nvPr/>
          </p:nvSpPr>
          <p:spPr>
            <a:xfrm>
              <a:off x="7643834" y="142873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Elipse"/>
            <p:cNvSpPr/>
            <p:nvPr/>
          </p:nvSpPr>
          <p:spPr>
            <a:xfrm>
              <a:off x="6572264" y="1285860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9 Elipse"/>
            <p:cNvSpPr/>
            <p:nvPr/>
          </p:nvSpPr>
          <p:spPr>
            <a:xfrm>
              <a:off x="6858016" y="-24"/>
              <a:ext cx="1857388" cy="17859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Elipse"/>
            <p:cNvSpPr/>
            <p:nvPr/>
          </p:nvSpPr>
          <p:spPr>
            <a:xfrm>
              <a:off x="6143636" y="-214338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Elipse"/>
            <p:cNvSpPr/>
            <p:nvPr/>
          </p:nvSpPr>
          <p:spPr>
            <a:xfrm>
              <a:off x="8358214" y="714356"/>
              <a:ext cx="1143008" cy="107157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0" name="19 Flecha derecha">
            <a:hlinkClick r:id="rId4" action="ppaction://hlinksldjump"/>
          </p:cNvPr>
          <p:cNvSpPr/>
          <p:nvPr/>
        </p:nvSpPr>
        <p:spPr>
          <a:xfrm>
            <a:off x="7215206" y="5857892"/>
            <a:ext cx="928694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14346" y="142852"/>
            <a:ext cx="9644130" cy="6715148"/>
            <a:chOff x="-214346" y="142852"/>
            <a:chExt cx="9644130" cy="6715148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14346" y="142852"/>
              <a:ext cx="9644130" cy="6715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28662" y="785794"/>
              <a:ext cx="2857520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CuadroTexto"/>
          <p:cNvSpPr txBox="1"/>
          <p:nvPr/>
        </p:nvSpPr>
        <p:spPr>
          <a:xfrm>
            <a:off x="3714744" y="181815"/>
            <a:ext cx="4357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dirty="0" smtClean="0">
                <a:solidFill>
                  <a:srgbClr val="FF0000"/>
                </a:solidFill>
              </a:rPr>
              <a:t>4</a:t>
            </a:r>
            <a:r>
              <a:rPr lang="es-MX" sz="3200" dirty="0" smtClean="0">
                <a:solidFill>
                  <a:srgbClr val="FF0000"/>
                </a:solidFill>
              </a:rPr>
              <a:t>°</a:t>
            </a:r>
          </a:p>
          <a:p>
            <a:pPr algn="ctr"/>
            <a:r>
              <a:rPr lang="es-MX" sz="3200" dirty="0" smtClean="0"/>
              <a:t> </a:t>
            </a:r>
            <a:r>
              <a:rPr lang="es-MX" sz="3200" dirty="0" smtClean="0">
                <a:solidFill>
                  <a:srgbClr val="FF0000"/>
                </a:solidFill>
              </a:rPr>
              <a:t>Agregar una </a:t>
            </a:r>
            <a:r>
              <a:rPr lang="es-MX" sz="3200" dirty="0" smtClean="0">
                <a:solidFill>
                  <a:srgbClr val="FF0000"/>
                </a:solidFill>
              </a:rPr>
              <a:t>cuchara </a:t>
            </a:r>
            <a:r>
              <a:rPr lang="es-MX" sz="3200" dirty="0" smtClean="0">
                <a:solidFill>
                  <a:srgbClr val="FF0000"/>
                </a:solidFill>
              </a:rPr>
              <a:t>pequeña de media crema y crema</a:t>
            </a:r>
          </a:p>
          <a:p>
            <a:pPr lvl="0" algn="ctr"/>
            <a:endParaRPr lang="es-MX" sz="3200" dirty="0" smtClean="0">
              <a:solidFill>
                <a:srgbClr val="FF0000"/>
              </a:solidFill>
            </a:endParaRPr>
          </a:p>
          <a:p>
            <a:pPr algn="ctr"/>
            <a:endParaRPr lang="es-MX" sz="3200" dirty="0" smtClean="0">
              <a:solidFill>
                <a:srgbClr val="FF0000"/>
              </a:solidFill>
            </a:endParaRPr>
          </a:p>
          <a:p>
            <a:pPr lvl="0" algn="ctr"/>
            <a:endParaRPr lang="es-MX" sz="6000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3214678" y="3214686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5000628" y="4572008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5357818" y="2214554"/>
            <a:ext cx="2143140" cy="18573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170" name="Picture 2" descr="http://www.mediosempresariales.com/web/image/cache/data/CUCHARA%20ROJA-120x1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359962">
            <a:off x="5450994" y="5022375"/>
            <a:ext cx="1143000" cy="1143001"/>
          </a:xfrm>
          <a:prstGeom prst="rect">
            <a:avLst/>
          </a:prstGeom>
          <a:noFill/>
        </p:spPr>
      </p:pic>
      <p:pic>
        <p:nvPicPr>
          <p:cNvPr id="11" name="Picture 2" descr="http://www.mediosempresariales.com/web/image/cache/data/CUCHARA%20ROJA-120x120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359962">
            <a:off x="3986688" y="3758780"/>
            <a:ext cx="559115" cy="559115"/>
          </a:xfrm>
          <a:prstGeom prst="rect">
            <a:avLst/>
          </a:prstGeom>
          <a:noFill/>
        </p:spPr>
      </p:pic>
      <p:pic>
        <p:nvPicPr>
          <p:cNvPr id="12" name="Picture 2" descr="http://www.mediosempresariales.com/web/image/cache/data/CUCHARA%20ROJA-120x120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359962">
            <a:off x="5191184" y="2426958"/>
            <a:ext cx="2588492" cy="1784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98</Words>
  <Application>Microsoft Office PowerPoint</Application>
  <PresentationFormat>Presentación en pantalla (4:3)</PresentationFormat>
  <Paragraphs>49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home</cp:lastModifiedBy>
  <cp:revision>9</cp:revision>
  <dcterms:created xsi:type="dcterms:W3CDTF">2013-03-20T13:30:13Z</dcterms:created>
  <dcterms:modified xsi:type="dcterms:W3CDTF">2013-04-08T03:12:35Z</dcterms:modified>
</cp:coreProperties>
</file>