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EAADA1E-61DD-45C3-A7F2-A30620E54130}" type="datetimeFigureOut">
              <a:rPr lang="es-ES" smtClean="0"/>
              <a:t>18/04/2013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BE8B774-36EA-4568-8BED-34EE5915643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ADA1E-61DD-45C3-A7F2-A30620E54130}" type="datetimeFigureOut">
              <a:rPr lang="es-ES" smtClean="0"/>
              <a:t>18/04/2013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E8B774-36EA-4568-8BED-34EE5915643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ADA1E-61DD-45C3-A7F2-A30620E54130}" type="datetimeFigureOut">
              <a:rPr lang="es-ES" smtClean="0"/>
              <a:t>18/04/2013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E8B774-36EA-4568-8BED-34EE5915643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ADA1E-61DD-45C3-A7F2-A30620E54130}" type="datetimeFigureOut">
              <a:rPr lang="es-ES" smtClean="0"/>
              <a:t>18/04/2013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E8B774-36EA-4568-8BED-34EE59156439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ADA1E-61DD-45C3-A7F2-A30620E54130}" type="datetimeFigureOut">
              <a:rPr lang="es-ES" smtClean="0"/>
              <a:t>18/04/2013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E8B774-36EA-4568-8BED-34EE59156439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ADA1E-61DD-45C3-A7F2-A30620E54130}" type="datetimeFigureOut">
              <a:rPr lang="es-ES" smtClean="0"/>
              <a:t>18/04/2013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E8B774-36EA-4568-8BED-34EE59156439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ADA1E-61DD-45C3-A7F2-A30620E54130}" type="datetimeFigureOut">
              <a:rPr lang="es-ES" smtClean="0"/>
              <a:t>18/04/2013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E8B774-36EA-4568-8BED-34EE59156439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ADA1E-61DD-45C3-A7F2-A30620E54130}" type="datetimeFigureOut">
              <a:rPr lang="es-ES" smtClean="0"/>
              <a:t>18/04/2013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E8B774-36EA-4568-8BED-34EE59156439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ADA1E-61DD-45C3-A7F2-A30620E54130}" type="datetimeFigureOut">
              <a:rPr lang="es-ES" smtClean="0"/>
              <a:t>18/04/2013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E8B774-36EA-4568-8BED-34EE5915643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EAADA1E-61DD-45C3-A7F2-A30620E54130}" type="datetimeFigureOut">
              <a:rPr lang="es-ES" smtClean="0"/>
              <a:t>18/04/2013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E8B774-36EA-4568-8BED-34EE59156439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EAADA1E-61DD-45C3-A7F2-A30620E54130}" type="datetimeFigureOut">
              <a:rPr lang="es-ES" smtClean="0"/>
              <a:t>18/04/2013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BE8B774-36EA-4568-8BED-34EE59156439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EAADA1E-61DD-45C3-A7F2-A30620E54130}" type="datetimeFigureOut">
              <a:rPr lang="es-ES" smtClean="0"/>
              <a:t>18/04/2013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BE8B774-36EA-4568-8BED-34EE59156439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Actividad Publisher 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 smtClean="0"/>
              <a:t>Calendario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</TotalTime>
  <Words>3</Words>
  <Application>Microsoft Office PowerPoint</Application>
  <PresentationFormat>Presentación en pantalla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Concurrencia</vt:lpstr>
      <vt:lpstr>Actividad Publisher 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Actividad Publisher</dc:title>
  <dc:creator>COMPUTO</dc:creator>
  <cp:lastModifiedBy>COMPUTO</cp:lastModifiedBy>
  <cp:revision>2</cp:revision>
  <dcterms:created xsi:type="dcterms:W3CDTF">2013-04-18T18:24:31Z</dcterms:created>
  <dcterms:modified xsi:type="dcterms:W3CDTF">2013-04-18T18:41:25Z</dcterms:modified>
</cp:coreProperties>
</file>