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AADA1E-61DD-45C3-A7F2-A30620E5413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E8B774-36EA-4568-8BED-34EE591564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ADA1E-61DD-45C3-A7F2-A30620E5413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8B774-36EA-4568-8BED-34EE591564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ADA1E-61DD-45C3-A7F2-A30620E5413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8B774-36EA-4568-8BED-34EE591564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ADA1E-61DD-45C3-A7F2-A30620E5413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8B774-36EA-4568-8BED-34EE59156439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ADA1E-61DD-45C3-A7F2-A30620E5413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8B774-36EA-4568-8BED-34EE59156439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ADA1E-61DD-45C3-A7F2-A30620E5413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8B774-36EA-4568-8BED-34EE5915643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ADA1E-61DD-45C3-A7F2-A30620E5413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8B774-36EA-4568-8BED-34EE5915643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ADA1E-61DD-45C3-A7F2-A30620E5413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8B774-36EA-4568-8BED-34EE5915643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ADA1E-61DD-45C3-A7F2-A30620E5413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8B774-36EA-4568-8BED-34EE591564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AADA1E-61DD-45C3-A7F2-A30620E5413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E8B774-36EA-4568-8BED-34EE5915643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AADA1E-61DD-45C3-A7F2-A30620E5413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E8B774-36EA-4568-8BED-34EE59156439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AADA1E-61DD-45C3-A7F2-A30620E5413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E8B774-36EA-4568-8BED-34EE5915643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Actividad Publisher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Calendario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3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Actividad Publisher 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Publisher</dc:title>
  <dc:creator>COMPUTO</dc:creator>
  <cp:lastModifiedBy>COMPUTO</cp:lastModifiedBy>
  <cp:revision>2</cp:revision>
  <dcterms:created xsi:type="dcterms:W3CDTF">2013-04-18T18:24:31Z</dcterms:created>
  <dcterms:modified xsi:type="dcterms:W3CDTF">2013-04-18T18:41:25Z</dcterms:modified>
</cp:coreProperties>
</file>