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0462-C5C9-496D-8A4A-CC72DD8D556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AF827-F115-4FFE-A3F8-8C4972E2F74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COMPUTO</cp:lastModifiedBy>
  <cp:revision>2</cp:revision>
  <dcterms:created xsi:type="dcterms:W3CDTF">2013-04-18T18:01:27Z</dcterms:created>
  <dcterms:modified xsi:type="dcterms:W3CDTF">2013-04-18T18:15:42Z</dcterms:modified>
</cp:coreProperties>
</file>