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399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1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22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47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532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050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43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33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807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50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204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FE9CC-4943-4900-B61F-B9C612BA3358}" type="datetimeFigureOut">
              <a:rPr lang="es-MX" smtClean="0"/>
              <a:t>18/04/2013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30C13-FA5E-43D2-BAB9-A5096AF1118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6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%3A%2F%2Fmuylibre.com%2F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%3A%2F%2Fmuylibre.com%2F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%3A%2F%2Fmuylibre.com%2F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%3A%2F%2Fmuylibre.com%2F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%3A%2F%2Fmuylibre.com%2F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x/url?sa=i&amp;rct=j&amp;q=fondos+de+pantalla+de+colores&amp;source=images&amp;cd=&amp;cad=rja&amp;docid=pwSEj83ZZJaLxM&amp;tbnid=ZN5Tyt5cWcmxgM:&amp;ved=0CAUQjRw&amp;url=http%3A%2F%2Fmuylibre.com%2Fdibujos-infantiles-en-colores-para-el-fondo-de-pantalla-del-escritorio-de-la-pc-windows-parte-2.html&amp;ei=WKdwUbrBPMHk2AX8j4HIAQ&amp;bvm=bv.45373924,d.aWM&amp;psig=AFQjCNG-0vIkTPHwUNiox1spgkXvGn6eZw&amp;ust=1366423715940922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188640"/>
            <a:ext cx="878497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3275856" y="764704"/>
            <a:ext cx="568863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Go</a:t>
            </a:r>
            <a:r>
              <a:rPr lang="es-MX" sz="44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 </a:t>
            </a:r>
            <a:r>
              <a:rPr lang="es-MX" sz="44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sightseeing</a:t>
            </a:r>
            <a:r>
              <a:rPr lang="es-MX" sz="4400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: </a:t>
            </a:r>
            <a:r>
              <a:rPr lang="es-MX" sz="4400" b="1" dirty="0" err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Story</a:t>
            </a:r>
            <a:endParaRPr lang="es-MX" sz="44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endParaRPr lang="es-MX" sz="44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endParaRPr lang="es-MX" sz="44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endParaRPr lang="es-MX" sz="4400" b="1" dirty="0" smtClean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ALUMNAS 3° D: </a:t>
            </a:r>
          </a:p>
          <a:p>
            <a:pPr algn="ctr"/>
            <a:endParaRPr lang="es-MX" sz="2400" b="1" dirty="0" smtClean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*Norma Angélica Briones Hernández</a:t>
            </a: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N° 5</a:t>
            </a: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*Gabriela Anahí Espinoza Rodríguez </a:t>
            </a:r>
          </a:p>
          <a:p>
            <a:pPr algn="ctr"/>
            <a:r>
              <a:rPr lang="es-MX" sz="2400" b="1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Hobo Std" pitchFamily="34" charset="0"/>
              </a:rPr>
              <a:t>N° 11 </a:t>
            </a:r>
            <a:endParaRPr lang="es-MX" sz="2400" b="1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Hobo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1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23528" y="332656"/>
            <a:ext cx="8424936" cy="4154984"/>
          </a:xfrm>
          <a:prstGeom prst="rect">
            <a:avLst/>
          </a:prstGeom>
          <a:solidFill>
            <a:schemeClr val="bg1"/>
          </a:solidFill>
          <a:ln w="12700">
            <a:solidFill>
              <a:srgbClr val="92D050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dirty="0" err="1" smtClean="0">
                <a:effectLst/>
                <a:latin typeface="Century Gothic" pitchFamily="34" charset="0"/>
              </a:rPr>
              <a:t>Go</a:t>
            </a:r>
            <a:r>
              <a:rPr lang="es-MX" sz="5400" b="1" dirty="0" smtClean="0">
                <a:effectLst/>
                <a:latin typeface="Century Gothic" pitchFamily="34" charset="0"/>
              </a:rPr>
              <a:t> </a:t>
            </a:r>
            <a:r>
              <a:rPr lang="es-MX" sz="5400" b="1" dirty="0" err="1" smtClean="0">
                <a:effectLst/>
                <a:latin typeface="Century Gothic" pitchFamily="34" charset="0"/>
              </a:rPr>
              <a:t>sightseeing</a:t>
            </a:r>
            <a:r>
              <a:rPr lang="es-MX" sz="5400" b="1" dirty="0" smtClean="0">
                <a:effectLst/>
                <a:latin typeface="Century Gothic" pitchFamily="34" charset="0"/>
              </a:rPr>
              <a:t>: </a:t>
            </a:r>
            <a:r>
              <a:rPr lang="es-MX" sz="5400" b="1" dirty="0" err="1" smtClean="0">
                <a:effectLst/>
                <a:latin typeface="Century Gothic" pitchFamily="34" charset="0"/>
              </a:rPr>
              <a:t>Story</a:t>
            </a:r>
            <a:endParaRPr lang="es-MX" sz="5400" b="1" dirty="0" smtClean="0">
              <a:effectLst/>
              <a:latin typeface="Century Gothic" pitchFamily="34" charset="0"/>
            </a:endParaRPr>
          </a:p>
          <a:p>
            <a:r>
              <a:rPr lang="en-US" sz="1400" dirty="0" smtClean="0">
                <a:latin typeface="Century Gothic" pitchFamily="34" charset="0"/>
              </a:rPr>
              <a:t>The l</a:t>
            </a:r>
            <a:r>
              <a:rPr lang="en-US" sz="1400" dirty="0" smtClean="0">
                <a:effectLst/>
                <a:latin typeface="Century Gothic" pitchFamily="34" charset="0"/>
              </a:rPr>
              <a:t>ast year while was in the 2nd year of the school,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enter</a:t>
            </a:r>
            <a:r>
              <a:rPr lang="en-US" sz="1400" dirty="0" smtClean="0">
                <a:effectLst/>
                <a:latin typeface="Century Gothic" pitchFamily="34" charset="0"/>
              </a:rPr>
              <a:t> a drawing to win outside the city at South Korea.</a:t>
            </a:r>
            <a:br>
              <a:rPr lang="en-US" sz="1400" dirty="0" smtClean="0">
                <a:effectLst/>
                <a:latin typeface="Century Gothic" pitchFamily="34" charset="0"/>
              </a:rPr>
            </a:br>
            <a:r>
              <a:rPr lang="en-US" sz="1400" dirty="0" smtClean="0">
                <a:effectLst/>
                <a:latin typeface="Century Gothic" pitchFamily="34" charset="0"/>
              </a:rPr>
              <a:t>My parents haven´t wanted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give</a:t>
            </a:r>
            <a:r>
              <a:rPr lang="en-US" sz="1400" dirty="0" smtClean="0">
                <a:effectLst/>
                <a:latin typeface="Century Gothic" pitchFamily="34" charset="0"/>
              </a:rPr>
              <a:t> me permission , why they haven´t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known </a:t>
            </a:r>
            <a:r>
              <a:rPr lang="en-US" sz="1400" dirty="0" smtClean="0">
                <a:effectLst/>
                <a:latin typeface="Century Gothic" pitchFamily="34" charset="0"/>
              </a:rPr>
              <a:t>the people who accompany me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yet,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Upon arrival we were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greeted</a:t>
            </a:r>
            <a:r>
              <a:rPr lang="en-US" sz="1400" dirty="0" smtClean="0">
                <a:effectLst/>
                <a:latin typeface="Century Gothic" pitchFamily="34" charset="0"/>
              </a:rPr>
              <a:t> by a girl who asked me: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you have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</a:t>
            </a:r>
            <a:r>
              <a:rPr lang="en-US" sz="1400" dirty="0" smtClean="0">
                <a:effectLst/>
                <a:latin typeface="Century Gothic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visited</a:t>
            </a:r>
            <a:r>
              <a:rPr lang="en-US" sz="1400" dirty="0" smtClean="0">
                <a:effectLst/>
                <a:latin typeface="Century Gothic" pitchFamily="34" charset="0"/>
              </a:rPr>
              <a:t> this city?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I haven´t known the country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yet</a:t>
            </a:r>
            <a:r>
              <a:rPr lang="en-US" sz="1400" dirty="0" smtClean="0">
                <a:effectLst/>
                <a:latin typeface="Century Gothic" pitchFamily="34" charset="0"/>
              </a:rPr>
              <a:t>, but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through </a:t>
            </a:r>
            <a:r>
              <a:rPr lang="en-US" sz="1400" dirty="0" smtClean="0">
                <a:effectLst/>
                <a:latin typeface="Century Gothic" pitchFamily="34" charset="0"/>
              </a:rPr>
              <a:t>documentaries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seen </a:t>
            </a:r>
            <a:r>
              <a:rPr lang="en-US" sz="1400" dirty="0" smtClean="0">
                <a:effectLst/>
                <a:latin typeface="Century Gothic" pitchFamily="34" charset="0"/>
              </a:rPr>
              <a:t>some parts of the country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also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asked</a:t>
            </a:r>
            <a:r>
              <a:rPr lang="en-US" sz="1400" dirty="0" smtClean="0">
                <a:effectLst/>
                <a:latin typeface="Century Gothic" pitchFamily="34" charset="0"/>
              </a:rPr>
              <a:t>: have you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</a:t>
            </a:r>
            <a:r>
              <a:rPr lang="en-US" sz="1400" dirty="0" smtClean="0">
                <a:effectLst/>
                <a:latin typeface="Century Gothic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traveled </a:t>
            </a:r>
            <a:r>
              <a:rPr lang="en-US" sz="1400" dirty="0" smtClean="0">
                <a:effectLst/>
                <a:latin typeface="Century Gothic" pitchFamily="34" charset="0"/>
              </a:rPr>
              <a:t>for business?</a:t>
            </a:r>
            <a:br>
              <a:rPr lang="en-US" sz="1400" dirty="0" smtClean="0">
                <a:effectLst/>
                <a:latin typeface="Century Gothic" pitchFamily="34" charset="0"/>
              </a:rPr>
            </a:br>
            <a:r>
              <a:rPr lang="en-US" sz="1400" dirty="0" smtClean="0">
                <a:latin typeface="Century Gothic" pitchFamily="34" charset="0"/>
              </a:rPr>
              <a:t>I Haven´t </a:t>
            </a:r>
            <a:r>
              <a:rPr lang="en-US" sz="1400" dirty="0" smtClean="0">
                <a:solidFill>
                  <a:srgbClr val="FF0000"/>
                </a:solidFill>
                <a:latin typeface="Century Gothic" pitchFamily="34" charset="0"/>
              </a:rPr>
              <a:t>came</a:t>
            </a:r>
            <a:r>
              <a:rPr lang="en-US" sz="1400" dirty="0" smtClean="0">
                <a:latin typeface="Century Gothic" pitchFamily="34" charset="0"/>
              </a:rPr>
              <a:t> for business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yet</a:t>
            </a:r>
            <a:r>
              <a:rPr lang="en-US" sz="1400" dirty="0" smtClean="0">
                <a:latin typeface="Century Gothic" pitchFamily="34" charset="0"/>
              </a:rPr>
              <a:t>. I have 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won </a:t>
            </a:r>
            <a:r>
              <a:rPr lang="en-US" sz="1400" dirty="0" smtClean="0">
                <a:effectLst/>
                <a:latin typeface="Century Gothic" pitchFamily="34" charset="0"/>
              </a:rPr>
              <a:t>the trip at school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/>
            </a:r>
            <a:br>
              <a:rPr lang="en-US" sz="1400" dirty="0" smtClean="0">
                <a:effectLst/>
                <a:latin typeface="Century Gothic" pitchFamily="34" charset="0"/>
              </a:rPr>
            </a:br>
            <a:r>
              <a:rPr lang="en-US" sz="1400" dirty="0" smtClean="0">
                <a:effectLst/>
                <a:latin typeface="Century Gothic" pitchFamily="34" charset="0"/>
              </a:rPr>
              <a:t>The next day at </a:t>
            </a:r>
            <a:r>
              <a:rPr lang="en-US" sz="1400" dirty="0" err="1" smtClean="0">
                <a:effectLst/>
                <a:latin typeface="Century Gothic" pitchFamily="34" charset="0"/>
              </a:rPr>
              <a:t>Corea</a:t>
            </a:r>
            <a:r>
              <a:rPr lang="en-US" sz="1400" dirty="0" smtClean="0">
                <a:effectLst/>
                <a:latin typeface="Century Gothic" pitchFamily="34" charset="0"/>
              </a:rPr>
              <a:t> del </a:t>
            </a:r>
            <a:r>
              <a:rPr lang="en-US" sz="1400" dirty="0" err="1" smtClean="0">
                <a:effectLst/>
                <a:latin typeface="Century Gothic" pitchFamily="34" charset="0"/>
              </a:rPr>
              <a:t>SurShe</a:t>
            </a:r>
            <a:r>
              <a:rPr lang="en-US" sz="1400" dirty="0" smtClean="0">
                <a:effectLst/>
                <a:latin typeface="Century Gothic" pitchFamily="34" charset="0"/>
              </a:rPr>
              <a:t> 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Asked me Have you visited the museum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before</a:t>
            </a:r>
            <a:r>
              <a:rPr lang="en-US" sz="1400" dirty="0" smtClean="0">
                <a:effectLst/>
                <a:latin typeface="Century Gothic" pitchFamily="34" charset="0"/>
              </a:rPr>
              <a:t>? </a:t>
            </a:r>
          </a:p>
          <a:p>
            <a:r>
              <a:rPr lang="en-US" sz="1400" dirty="0" smtClean="0">
                <a:effectLst/>
                <a:latin typeface="Century Gothic" pitchFamily="34" charset="0"/>
              </a:rPr>
              <a:t>I haven´t </a:t>
            </a:r>
            <a:r>
              <a:rPr lang="en-US" sz="1400" dirty="0" smtClean="0">
                <a:solidFill>
                  <a:srgbClr val="FF0000"/>
                </a:solidFill>
                <a:effectLst/>
                <a:latin typeface="Century Gothic" pitchFamily="34" charset="0"/>
              </a:rPr>
              <a:t>gone </a:t>
            </a:r>
            <a:r>
              <a:rPr lang="en-US" sz="1400" dirty="0" smtClean="0">
                <a:effectLst/>
                <a:latin typeface="Century Gothic" pitchFamily="34" charset="0"/>
              </a:rPr>
              <a:t>at museum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before</a:t>
            </a:r>
          </a:p>
          <a:p>
            <a:r>
              <a:rPr lang="en-US" sz="1400" dirty="0" smtClean="0">
                <a:latin typeface="Century Gothic" pitchFamily="34" charset="0"/>
              </a:rPr>
              <a:t>Take you to the museum and then eat</a:t>
            </a:r>
          </a:p>
          <a:p>
            <a:r>
              <a:rPr lang="en-US" sz="1400" dirty="0" smtClean="0">
                <a:latin typeface="Century Gothic" pitchFamily="34" charset="0"/>
              </a:rPr>
              <a:t>You 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already </a:t>
            </a:r>
            <a:r>
              <a:rPr lang="en-US" sz="1400" dirty="0" smtClean="0">
                <a:latin typeface="Century Gothic" pitchFamily="34" charset="0"/>
              </a:rPr>
              <a:t>have </a:t>
            </a:r>
            <a:r>
              <a:rPr lang="en-US" sz="1400" dirty="0" smtClean="0">
                <a:solidFill>
                  <a:srgbClr val="FF0000"/>
                </a:solidFill>
                <a:latin typeface="Century Gothic" pitchFamily="34" charset="0"/>
              </a:rPr>
              <a:t>eaten</a:t>
            </a:r>
            <a:r>
              <a:rPr lang="en-US" sz="1400" dirty="0" smtClean="0">
                <a:latin typeface="Century Gothic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964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1.gstatic.com/images?q=tbn:ANd9GcSgw9la_pLHY2Zfj5k9xM8OMuwi2jaYhIP2yd1HVewgBt_jA_2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1668"/>
            <a:ext cx="7992888" cy="59946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18920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4.bp.blogspot.com/_bzq27eEMf5g/TJyKuCZVP1I/AAAAAAAAAIE/GYVf9kJLn-g/s1600/changwon-kore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7468">
            <a:off x="112647" y="199643"/>
            <a:ext cx="4689089" cy="33178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054" name="Picture 6" descr="http://t3.gstatic.com/images?q=tbn:ANd9GcQKrFs8Sh9qVhJmtDh2dncoQCnko5mFxlDBJeZDfqThgpRFKGcg2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5561">
            <a:off x="4807179" y="118732"/>
            <a:ext cx="4149413" cy="311206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ichamicha.files.wordpress.com/2010/03/img_0067.jpg?w=300&amp;h=22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7421">
            <a:off x="4516546" y="2811279"/>
            <a:ext cx="4198774" cy="31490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2056" name="Picture 8" descr="http://tong.visitkorea.or.kr/spa/cms/content/48/574548_1_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13" y="3464493"/>
            <a:ext cx="4851653" cy="325524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479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t1.gstatic.com/images?q=tbn:ANd9GcSwCyH4HLbWIEM214TTuH1RcsAPm2Z_D4tNu87GmY5NdtdIMpwsG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7004">
            <a:off x="1388417" y="2657015"/>
            <a:ext cx="6771267" cy="39724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076" name="Picture 4" descr="http://guiaviaje.billetes.com/es/wp-content/uploads/2009/08/01corea_geunjeongjeon_300x2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3313">
            <a:off x="208615" y="666830"/>
            <a:ext cx="3156721" cy="26306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pic>
        <p:nvPicPr>
          <p:cNvPr id="3078" name="Picture 6" descr="http://t0.gstatic.com/images?q=tbn:ANd9GcTDn6_zoi_tlvIPDDDU_TuW7YXgUO-JkEeRIcBw3uRWDrzHh93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5838">
            <a:off x="3448354" y="565690"/>
            <a:ext cx="4948373" cy="20375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643704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bajargratis.com.ar/imagenes/fondos-pantallas/dibujos/dibujos-infantiles-para-fondo-pantallas-escritorio-windows-wallpapers-4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t2.gstatic.com/images?q=tbn:ANd9GcSb2MrQvzkur_aIbDTizvLCn-RjRDyLLzS5lTaIpVdkFU07IVhj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81" y="1556792"/>
            <a:ext cx="8373638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16093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321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54</Words>
  <Application>Microsoft Office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Norma</dc:creator>
  <cp:lastModifiedBy>Norma</cp:lastModifiedBy>
  <cp:revision>10</cp:revision>
  <dcterms:created xsi:type="dcterms:W3CDTF">2013-04-19T01:58:14Z</dcterms:created>
  <dcterms:modified xsi:type="dcterms:W3CDTF">2013-04-19T04:52:48Z</dcterms:modified>
</cp:coreProperties>
</file>