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99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22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47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32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05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43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33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807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0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0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://muylibre.com/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188640"/>
            <a:ext cx="87849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3275856" y="764704"/>
            <a:ext cx="56886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Go</a:t>
            </a:r>
            <a:r>
              <a:rPr lang="es-MX" sz="44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 </a:t>
            </a:r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sightseeing</a:t>
            </a:r>
            <a:r>
              <a:rPr lang="es-MX" sz="44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: </a:t>
            </a:r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Story</a:t>
            </a:r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ALUMNAS 3° D: </a:t>
            </a:r>
          </a:p>
          <a:p>
            <a:pPr algn="ctr"/>
            <a:endParaRPr lang="es-MX" sz="24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*Norma Angélica Briones Hernández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N° 5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*Gabriela Anahí Espinoza Rodríguez 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N° 11 </a:t>
            </a:r>
            <a:endParaRPr lang="es-MX" sz="24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1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3528" y="332656"/>
            <a:ext cx="8424936" cy="4154984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 err="1" smtClean="0">
                <a:effectLst/>
                <a:latin typeface="Century Gothic" pitchFamily="34" charset="0"/>
              </a:rPr>
              <a:t>Go</a:t>
            </a:r>
            <a:r>
              <a:rPr lang="es-MX" sz="5400" b="1" dirty="0" smtClean="0">
                <a:effectLst/>
                <a:latin typeface="Century Gothic" pitchFamily="34" charset="0"/>
              </a:rPr>
              <a:t> </a:t>
            </a:r>
            <a:r>
              <a:rPr lang="es-MX" sz="5400" b="1" dirty="0" err="1" smtClean="0">
                <a:effectLst/>
                <a:latin typeface="Century Gothic" pitchFamily="34" charset="0"/>
              </a:rPr>
              <a:t>sightseeing</a:t>
            </a:r>
            <a:r>
              <a:rPr lang="es-MX" sz="5400" b="1" dirty="0" smtClean="0">
                <a:effectLst/>
                <a:latin typeface="Century Gothic" pitchFamily="34" charset="0"/>
              </a:rPr>
              <a:t>: </a:t>
            </a:r>
            <a:r>
              <a:rPr lang="es-MX" sz="5400" b="1" dirty="0" err="1" smtClean="0">
                <a:effectLst/>
                <a:latin typeface="Century Gothic" pitchFamily="34" charset="0"/>
              </a:rPr>
              <a:t>Story</a:t>
            </a:r>
            <a:endParaRPr lang="es-MX" sz="5400" b="1" dirty="0" smtClean="0">
              <a:effectLst/>
              <a:latin typeface="Century Gothic" pitchFamily="34" charset="0"/>
            </a:endParaRPr>
          </a:p>
          <a:p>
            <a:r>
              <a:rPr lang="en-US" sz="1400" dirty="0" smtClean="0">
                <a:latin typeface="Century Gothic" pitchFamily="34" charset="0"/>
              </a:rPr>
              <a:t>The l</a:t>
            </a:r>
            <a:r>
              <a:rPr lang="en-US" sz="1400" dirty="0" smtClean="0">
                <a:effectLst/>
                <a:latin typeface="Century Gothic" pitchFamily="34" charset="0"/>
              </a:rPr>
              <a:t>ast year while was in the 2nd year of the school,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enter</a:t>
            </a:r>
            <a:r>
              <a:rPr lang="en-US" sz="1400" dirty="0" smtClean="0">
                <a:effectLst/>
                <a:latin typeface="Century Gothic" pitchFamily="34" charset="0"/>
              </a:rPr>
              <a:t> a drawing to win outside the city at South Korea.</a:t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effectLst/>
                <a:latin typeface="Century Gothic" pitchFamily="34" charset="0"/>
              </a:rPr>
              <a:t>My parents haven´t wanted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give</a:t>
            </a:r>
            <a:r>
              <a:rPr lang="en-US" sz="1400" dirty="0" smtClean="0">
                <a:effectLst/>
                <a:latin typeface="Century Gothic" pitchFamily="34" charset="0"/>
              </a:rPr>
              <a:t> me permission , why they haven´t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known </a:t>
            </a:r>
            <a:r>
              <a:rPr lang="en-US" sz="1400" dirty="0" smtClean="0">
                <a:effectLst/>
                <a:latin typeface="Century Gothic" pitchFamily="34" charset="0"/>
              </a:rPr>
              <a:t>the people who accompany me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yet,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Upon arrival we were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greeted</a:t>
            </a:r>
            <a:r>
              <a:rPr lang="en-US" sz="1400" dirty="0" smtClean="0">
                <a:effectLst/>
                <a:latin typeface="Century Gothic" pitchFamily="34" charset="0"/>
              </a:rPr>
              <a:t> by a girl who asked me:</a:t>
            </a:r>
          </a:p>
          <a:p>
            <a:r>
              <a:rPr lang="en-US" sz="1400" dirty="0" smtClean="0">
                <a:latin typeface="Century Gothic" pitchFamily="34" charset="0"/>
              </a:rPr>
              <a:t>Have you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visited</a:t>
            </a:r>
            <a:r>
              <a:rPr lang="en-US" sz="1400" dirty="0" smtClean="0">
                <a:effectLst/>
                <a:latin typeface="Century Gothic" pitchFamily="34" charset="0"/>
              </a:rPr>
              <a:t> this city?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I haven´t known the country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</a:t>
            </a:r>
            <a:r>
              <a:rPr lang="en-US" sz="1400" dirty="0" smtClean="0">
                <a:effectLst/>
                <a:latin typeface="Century Gothic" pitchFamily="34" charset="0"/>
              </a:rPr>
              <a:t>, but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through </a:t>
            </a:r>
            <a:r>
              <a:rPr lang="en-US" sz="1400" dirty="0" smtClean="0">
                <a:effectLst/>
                <a:latin typeface="Century Gothic" pitchFamily="34" charset="0"/>
              </a:rPr>
              <a:t>documentaries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seen </a:t>
            </a:r>
            <a:r>
              <a:rPr lang="en-US" sz="1400" dirty="0" smtClean="0">
                <a:effectLst/>
                <a:latin typeface="Century Gothic" pitchFamily="34" charset="0"/>
              </a:rPr>
              <a:t>some parts of the country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also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asked</a:t>
            </a:r>
            <a:r>
              <a:rPr lang="en-US" sz="1400" dirty="0" smtClean="0">
                <a:effectLst/>
                <a:latin typeface="Century Gothic" pitchFamily="34" charset="0"/>
              </a:rPr>
              <a:t>: have you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traveled </a:t>
            </a:r>
            <a:r>
              <a:rPr lang="en-US" sz="1400" dirty="0" smtClean="0">
                <a:effectLst/>
                <a:latin typeface="Century Gothic" pitchFamily="34" charset="0"/>
              </a:rPr>
              <a:t>for business?</a:t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Haven´t </a:t>
            </a:r>
            <a:r>
              <a:rPr lang="en-US" sz="1400" dirty="0" smtClean="0">
                <a:solidFill>
                  <a:srgbClr val="FF0000"/>
                </a:solidFill>
                <a:latin typeface="Century Gothic" pitchFamily="34" charset="0"/>
              </a:rPr>
              <a:t>came</a:t>
            </a:r>
            <a:r>
              <a:rPr lang="en-US" sz="1400" dirty="0" smtClean="0">
                <a:latin typeface="Century Gothic" pitchFamily="34" charset="0"/>
              </a:rPr>
              <a:t> for business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</a:t>
            </a:r>
            <a:r>
              <a:rPr lang="en-US" sz="1400" dirty="0" smtClean="0">
                <a:latin typeface="Century Gothic" pitchFamily="34" charset="0"/>
              </a:rPr>
              <a:t>. I have 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won </a:t>
            </a:r>
            <a:r>
              <a:rPr lang="en-US" sz="1400" dirty="0" smtClean="0">
                <a:effectLst/>
                <a:latin typeface="Century Gothic" pitchFamily="34" charset="0"/>
              </a:rPr>
              <a:t>the trip at school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/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effectLst/>
                <a:latin typeface="Century Gothic" pitchFamily="34" charset="0"/>
              </a:rPr>
              <a:t>The next day at </a:t>
            </a:r>
            <a:r>
              <a:rPr lang="en-US" sz="1400" dirty="0" err="1" smtClean="0">
                <a:effectLst/>
                <a:latin typeface="Century Gothic" pitchFamily="34" charset="0"/>
              </a:rPr>
              <a:t>Corea</a:t>
            </a:r>
            <a:r>
              <a:rPr lang="en-US" sz="1400" dirty="0" smtClean="0">
                <a:effectLst/>
                <a:latin typeface="Century Gothic" pitchFamily="34" charset="0"/>
              </a:rPr>
              <a:t> del </a:t>
            </a:r>
            <a:r>
              <a:rPr lang="en-US" sz="1400" dirty="0" err="1" smtClean="0">
                <a:effectLst/>
                <a:latin typeface="Century Gothic" pitchFamily="34" charset="0"/>
              </a:rPr>
              <a:t>SurShe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Asked me Have you visited the museum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before</a:t>
            </a:r>
            <a:r>
              <a:rPr lang="en-US" sz="1400" dirty="0" smtClean="0">
                <a:effectLst/>
                <a:latin typeface="Century Gothic" pitchFamily="34" charset="0"/>
              </a:rPr>
              <a:t>? 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I haven´t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gone </a:t>
            </a:r>
            <a:r>
              <a:rPr lang="en-US" sz="1400" dirty="0" smtClean="0">
                <a:effectLst/>
                <a:latin typeface="Century Gothic" pitchFamily="34" charset="0"/>
              </a:rPr>
              <a:t>at museum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before</a:t>
            </a:r>
          </a:p>
          <a:p>
            <a:r>
              <a:rPr lang="en-US" sz="1400" dirty="0" smtClean="0">
                <a:latin typeface="Century Gothic" pitchFamily="34" charset="0"/>
              </a:rPr>
              <a:t>Take you to the museum and then eat</a:t>
            </a:r>
          </a:p>
          <a:p>
            <a:r>
              <a:rPr lang="en-US" sz="1400" dirty="0" smtClean="0">
                <a:latin typeface="Century Gothic" pitchFamily="34" charset="0"/>
              </a:rPr>
              <a:t>You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 </a:t>
            </a:r>
            <a:r>
              <a:rPr lang="en-US" sz="1400" dirty="0" smtClean="0">
                <a:latin typeface="Century Gothic" pitchFamily="34" charset="0"/>
              </a:rPr>
              <a:t>have </a:t>
            </a:r>
            <a:r>
              <a:rPr lang="en-US" sz="1400" dirty="0" smtClean="0">
                <a:solidFill>
                  <a:srgbClr val="FF0000"/>
                </a:solidFill>
                <a:latin typeface="Century Gothic" pitchFamily="34" charset="0"/>
              </a:rPr>
              <a:t>eaten</a:t>
            </a:r>
            <a:r>
              <a:rPr lang="en-US" sz="1400" dirty="0" smtClean="0"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964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1.gstatic.com/images?q=tbn:ANd9GcSgw9la_pLHY2Zfj5k9xM8OMuwi2jaYhIP2yd1HVewgBt_jA_2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1668"/>
            <a:ext cx="7992888" cy="59946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8920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4.bp.blogspot.com/_bzq27eEMf5g/TJyKuCZVP1I/AAAAAAAAAIE/GYVf9kJLn-g/s1600/changwon-kore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7468">
            <a:off x="112647" y="199643"/>
            <a:ext cx="4689089" cy="33178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4" name="Picture 6" descr="http://t3.gstatic.com/images?q=tbn:ANd9GcQKrFs8Sh9qVhJmtDh2dncoQCnko5mFxlDBJeZDfqThgpRFKGcg2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5561">
            <a:off x="4807179" y="118732"/>
            <a:ext cx="4149413" cy="31120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ichamicha.files.wordpress.com/2010/03/img_0067.jpg?w=300&amp;h=2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7421">
            <a:off x="4516546" y="2811279"/>
            <a:ext cx="4198774" cy="31490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6" name="Picture 8" descr="http://tong.visitkorea.or.kr/spa/cms/content/48/574548_1_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3" y="3464493"/>
            <a:ext cx="4851653" cy="325524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t1.gstatic.com/images?q=tbn:ANd9GcSwCyH4HLbWIEM214TTuH1RcsAPm2Z_D4tNu87GmY5NdtdIMpwsG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004">
            <a:off x="1388417" y="2657015"/>
            <a:ext cx="6771267" cy="3972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076" name="Picture 4" descr="http://guiaviaje.billetes.com/es/wp-content/uploads/2009/08/01corea_geunjeongjeon_300x2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3313">
            <a:off x="208615" y="666830"/>
            <a:ext cx="3156721" cy="2630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078" name="Picture 6" descr="http://t0.gstatic.com/images?q=tbn:ANd9GcTDn6_zoi_tlvIPDDDU_TuW7YXgUO-JkEeRIcBw3uRWDrzHh93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5838">
            <a:off x="3448354" y="565690"/>
            <a:ext cx="4948373" cy="20375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4370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t2.gstatic.com/images?q=tbn:ANd9GcSb2MrQvzkur_aIbDTizvLCn-RjRDyLLzS5lTaIpVdkFU07IVhj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81" y="1556792"/>
            <a:ext cx="8373638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160931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54</Words>
  <Application>Microsoft Office PowerPoint</Application>
  <PresentationFormat>Presentación en pantalla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</dc:creator>
  <cp:lastModifiedBy>Admin</cp:lastModifiedBy>
  <cp:revision>11</cp:revision>
  <dcterms:created xsi:type="dcterms:W3CDTF">2013-04-19T01:58:14Z</dcterms:created>
  <dcterms:modified xsi:type="dcterms:W3CDTF">2013-04-19T04:57:30Z</dcterms:modified>
</cp:coreProperties>
</file>