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0BEF99-B3FB-46A4-B8A1-8DD6D757A4AD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9DDBFE-EB2F-4192-AA33-A5CBCC296E7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BEF99-B3FB-46A4-B8A1-8DD6D757A4AD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9DDBFE-EB2F-4192-AA33-A5CBCC296E7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BEF99-B3FB-46A4-B8A1-8DD6D757A4AD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9DDBFE-EB2F-4192-AA33-A5CBCC296E7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BEF99-B3FB-46A4-B8A1-8DD6D757A4AD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9DDBFE-EB2F-4192-AA33-A5CBCC296E73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BEF99-B3FB-46A4-B8A1-8DD6D757A4AD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9DDBFE-EB2F-4192-AA33-A5CBCC296E73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BEF99-B3FB-46A4-B8A1-8DD6D757A4AD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9DDBFE-EB2F-4192-AA33-A5CBCC296E73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BEF99-B3FB-46A4-B8A1-8DD6D757A4AD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9DDBFE-EB2F-4192-AA33-A5CBCC296E73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BEF99-B3FB-46A4-B8A1-8DD6D757A4AD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9DDBFE-EB2F-4192-AA33-A5CBCC296E73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BEF99-B3FB-46A4-B8A1-8DD6D757A4AD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9DDBFE-EB2F-4192-AA33-A5CBCC296E7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20BEF99-B3FB-46A4-B8A1-8DD6D757A4AD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9DDBFE-EB2F-4192-AA33-A5CBCC296E73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0BEF99-B3FB-46A4-B8A1-8DD6D757A4AD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9DDBFE-EB2F-4192-AA33-A5CBCC296E73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20BEF99-B3FB-46A4-B8A1-8DD6D757A4AD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09DDBFE-EB2F-4192-AA33-A5CBCC296E73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28638"/>
            <a:ext cx="8568952" cy="2817658"/>
          </a:xfrm>
        </p:spPr>
        <p:txBody>
          <a:bodyPr>
            <a:normAutofit/>
          </a:bodyPr>
          <a:lstStyle/>
          <a:p>
            <a:pPr algn="ctr"/>
            <a:r>
              <a:rPr lang="es-MX" sz="4000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Karen Graciela Gutiérrez Fuentes # 21</a:t>
            </a:r>
            <a:br>
              <a:rPr lang="es-MX" sz="4000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</a:br>
            <a:r>
              <a:rPr lang="es-MX" sz="4000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Cecilia Sánchez Moreno #29 </a:t>
            </a:r>
            <a:br>
              <a:rPr lang="es-MX" sz="4000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</a:br>
            <a:r>
              <a:rPr lang="es-MX" sz="4000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                     3°D</a:t>
            </a:r>
            <a:endParaRPr lang="es-MX" sz="4000" dirty="0">
              <a:solidFill>
                <a:schemeClr val="accent1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2924944"/>
            <a:ext cx="7772400" cy="1886367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s-MX" sz="5400" b="1" i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Century Gothic" pitchFamily="34" charset="0"/>
              </a:rPr>
              <a:t>Go</a:t>
            </a:r>
            <a:r>
              <a:rPr lang="es-MX" sz="54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entury Gothic" pitchFamily="34" charset="0"/>
              </a:rPr>
              <a:t> </a:t>
            </a:r>
            <a:r>
              <a:rPr lang="es-MX" sz="5400" b="1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entury Gothic" pitchFamily="34" charset="0"/>
              </a:rPr>
              <a:t>sightseeing</a:t>
            </a:r>
            <a:endParaRPr lang="es-MX" sz="5400" b="1" i="1" dirty="0" smtClean="0">
              <a:solidFill>
                <a:schemeClr val="accent5">
                  <a:lumMod val="60000"/>
                  <a:lumOff val="40000"/>
                </a:schemeClr>
              </a:solidFill>
              <a:latin typeface="Century Gothic" pitchFamily="34" charset="0"/>
            </a:endParaRPr>
          </a:p>
          <a:p>
            <a:pPr algn="ctr"/>
            <a:endParaRPr lang="es-MX" sz="5400" b="1" i="1" dirty="0">
              <a:solidFill>
                <a:schemeClr val="accent5">
                  <a:lumMod val="60000"/>
                  <a:lumOff val="40000"/>
                </a:schemeClr>
              </a:solidFill>
              <a:latin typeface="Century Gothic" pitchFamily="34" charset="0"/>
            </a:endParaRPr>
          </a:p>
          <a:p>
            <a:pPr algn="ctr"/>
            <a:r>
              <a:rPr lang="es-MX" sz="5400" b="1" i="1" dirty="0" err="1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Story</a:t>
            </a:r>
            <a:r>
              <a:rPr lang="es-MX" sz="5400" b="1" i="1" dirty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:  </a:t>
            </a:r>
            <a:r>
              <a:rPr lang="es-MX" sz="5400" b="1" i="1" dirty="0" err="1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Visiting</a:t>
            </a:r>
            <a:r>
              <a:rPr lang="es-MX" sz="5400" b="1" i="1" dirty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 Chichen </a:t>
            </a:r>
            <a:r>
              <a:rPr lang="es-MX" sz="5400" b="1" i="1" dirty="0" err="1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Itza</a:t>
            </a:r>
            <a:endParaRPr lang="es-MX" sz="5400" b="1" i="1" dirty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endParaRPr lang="es-MX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00218">
            <a:off x="539551" y="4903106"/>
            <a:ext cx="2428875" cy="18859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448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476672"/>
            <a:ext cx="8568952" cy="59766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These vacations will be incredible! Have you already visited </a:t>
            </a:r>
            <a:r>
              <a:rPr lang="en-US" dirty="0" err="1" smtClean="0"/>
              <a:t>Chichen</a:t>
            </a:r>
            <a:r>
              <a:rPr lang="en-US" dirty="0" smtClean="0"/>
              <a:t> Itza? It is one of the most important archaeological sites in Mexico</a:t>
            </a:r>
          </a:p>
          <a:p>
            <a:pPr marL="0" indent="0">
              <a:buNone/>
            </a:pPr>
            <a:r>
              <a:rPr lang="en-US" dirty="0" smtClean="0"/>
              <a:t>No, I haven´t seen yet</a:t>
            </a:r>
          </a:p>
          <a:p>
            <a:pPr marL="0" indent="0">
              <a:buNone/>
            </a:pPr>
            <a:r>
              <a:rPr lang="en-US" dirty="0" smtClean="0"/>
              <a:t>You had not heard that was built by the Maya civilization?</a:t>
            </a:r>
          </a:p>
          <a:p>
            <a:pPr marL="0" indent="0">
              <a:buNone/>
            </a:pPr>
            <a:r>
              <a:rPr lang="en-US" dirty="0" smtClean="0"/>
              <a:t>Yes, my brother came and he has watched the pyramids before.</a:t>
            </a:r>
          </a:p>
          <a:p>
            <a:pPr marL="0" indent="0">
              <a:buNone/>
            </a:pPr>
            <a:r>
              <a:rPr lang="en-US" dirty="0" smtClean="0"/>
              <a:t>I think the culture is really rich and interesting.</a:t>
            </a:r>
          </a:p>
          <a:p>
            <a:pPr marL="0" indent="0">
              <a:buNone/>
            </a:pPr>
            <a:r>
              <a:rPr lang="en-US" dirty="0" smtClean="0"/>
              <a:t>It is, you've already given your opinions, let me ask you something,  it is time for lunch already, isn't</a:t>
            </a:r>
            <a:r>
              <a:rPr lang="en-US" dirty="0"/>
              <a:t>? She told me   We can't go to eat </a:t>
            </a:r>
            <a:r>
              <a:rPr lang="en-US" dirty="0" smtClean="0"/>
              <a:t>yet. </a:t>
            </a:r>
          </a:p>
          <a:p>
            <a:pPr marL="0" indent="0">
              <a:buNone/>
            </a:pPr>
            <a:r>
              <a:rPr lang="en-US" dirty="0"/>
              <a:t>Have they visited the </a:t>
            </a:r>
            <a:r>
              <a:rPr lang="en-US" dirty="0" err="1"/>
              <a:t>Kukulkán</a:t>
            </a:r>
            <a:r>
              <a:rPr lang="en-US" dirty="0"/>
              <a:t> before? No, i haven´t gone to </a:t>
            </a:r>
            <a:r>
              <a:rPr lang="en-US" dirty="0" err="1"/>
              <a:t>Kukulkán</a:t>
            </a:r>
            <a:r>
              <a:rPr lang="en-US" dirty="0"/>
              <a:t> before.</a:t>
            </a:r>
          </a:p>
          <a:p>
            <a:pPr marL="0" indent="0">
              <a:buNone/>
            </a:pPr>
            <a:r>
              <a:rPr lang="en-US" dirty="0"/>
              <a:t> We have  already known </a:t>
            </a:r>
            <a:r>
              <a:rPr lang="en-US" dirty="0" err="1"/>
              <a:t>Kukulkán</a:t>
            </a:r>
            <a:r>
              <a:rPr lang="en-US" dirty="0"/>
              <a:t>, go to eat.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26908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06624">
            <a:off x="801640" y="690629"/>
            <a:ext cx="3218690" cy="35883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21788">
            <a:off x="4171994" y="2644583"/>
            <a:ext cx="4392488" cy="33546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495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79</TotalTime>
  <Words>139</Words>
  <Application>Microsoft Office PowerPoint</Application>
  <PresentationFormat>Presentación en pantalla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Concurrencia</vt:lpstr>
      <vt:lpstr>Karen Graciela Gutiérrez Fuentes # 21 Cecilia Sánchez Moreno #29                       3°D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Dell</dc:creator>
  <cp:lastModifiedBy>Dell</cp:lastModifiedBy>
  <cp:revision>6</cp:revision>
  <dcterms:created xsi:type="dcterms:W3CDTF">2013-04-18T19:47:35Z</dcterms:created>
  <dcterms:modified xsi:type="dcterms:W3CDTF">2013-04-18T21:07:14Z</dcterms:modified>
</cp:coreProperties>
</file>