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0BEF99-B3FB-46A4-B8A1-8DD6D757A4AD}" type="datetimeFigureOut">
              <a:rPr lang="es-MX" smtClean="0"/>
              <a:pPr/>
              <a:t>18/04/2013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9DDBFE-EB2F-4192-AA33-A5CBCC296E7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8638"/>
            <a:ext cx="8568952" cy="2817658"/>
          </a:xfrm>
        </p:spPr>
        <p:txBody>
          <a:bodyPr>
            <a:normAutofit/>
          </a:bodyPr>
          <a:lstStyle/>
          <a:p>
            <a:pPr algn="ctr"/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Karen Graciela Gutiérrez Fuentes # </a:t>
            </a:r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20</a:t>
            </a:r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/>
            </a:r>
            <a:b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</a:br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Cecilia Sánchez Moreno #29 </a:t>
            </a:r>
            <a:b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</a:br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                    3°D</a:t>
            </a:r>
            <a:endParaRPr lang="es-MX" sz="4000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2924944"/>
            <a:ext cx="7772400" cy="188636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MX" sz="5400" b="1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itchFamily="34" charset="0"/>
              </a:rPr>
              <a:t>Go</a:t>
            </a:r>
            <a:r>
              <a:rPr lang="es-MX" sz="54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</a:t>
            </a:r>
            <a:r>
              <a:rPr lang="es-MX" sz="54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itchFamily="34" charset="0"/>
              </a:rPr>
              <a:t>sightseeing</a:t>
            </a:r>
            <a:endParaRPr lang="es-MX" sz="5400" b="1" i="1" dirty="0" smtClean="0">
              <a:solidFill>
                <a:schemeClr val="accent5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  <a:p>
            <a:pPr algn="ctr"/>
            <a:endParaRPr lang="es-MX" sz="5400" b="1" i="1" dirty="0">
              <a:solidFill>
                <a:schemeClr val="accent5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es-MX" sz="5400" b="1" i="1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Story</a:t>
            </a:r>
            <a:r>
              <a:rPr lang="es-MX" sz="5400" b="1" i="1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:  </a:t>
            </a:r>
            <a:r>
              <a:rPr lang="es-MX" sz="5400" b="1" i="1" dirty="0" err="1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Visiting</a:t>
            </a:r>
            <a:r>
              <a:rPr lang="es-MX" sz="5400" b="1" i="1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Chichen </a:t>
            </a:r>
            <a:r>
              <a:rPr lang="es-MX" sz="5400" b="1" i="1" dirty="0" err="1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Itza</a:t>
            </a:r>
            <a:endParaRPr lang="es-MX" sz="5400" b="1" i="1" dirty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400218">
            <a:off x="539551" y="4903106"/>
            <a:ext cx="2428875" cy="18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744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These vacations will be incredible! Have you already visited </a:t>
            </a:r>
            <a:r>
              <a:rPr lang="en-US" dirty="0" err="1" smtClean="0"/>
              <a:t>Chichen</a:t>
            </a:r>
            <a:r>
              <a:rPr lang="en-US" dirty="0" smtClean="0"/>
              <a:t> Itza? It is one of the most important archaeological sites in Mexico</a:t>
            </a:r>
          </a:p>
          <a:p>
            <a:pPr marL="0" indent="0">
              <a:buNone/>
            </a:pPr>
            <a:r>
              <a:rPr lang="en-US" dirty="0" smtClean="0"/>
              <a:t>No, I haven´t seen yet</a:t>
            </a:r>
          </a:p>
          <a:p>
            <a:pPr marL="0" indent="0">
              <a:buNone/>
            </a:pPr>
            <a:r>
              <a:rPr lang="en-US" dirty="0" smtClean="0"/>
              <a:t>You had not heard that was built by the Maya civilization?</a:t>
            </a:r>
          </a:p>
          <a:p>
            <a:pPr marL="0" indent="0">
              <a:buNone/>
            </a:pPr>
            <a:r>
              <a:rPr lang="en-US" dirty="0" smtClean="0"/>
              <a:t>Yes, my brother came and he has watched the pyramids before.</a:t>
            </a:r>
          </a:p>
          <a:p>
            <a:pPr marL="0" indent="0">
              <a:buNone/>
            </a:pPr>
            <a:r>
              <a:rPr lang="en-US" dirty="0" smtClean="0"/>
              <a:t>I think the culture is really rich and interesting.</a:t>
            </a:r>
          </a:p>
          <a:p>
            <a:pPr marL="0" indent="0">
              <a:buNone/>
            </a:pPr>
            <a:r>
              <a:rPr lang="en-US" dirty="0" smtClean="0"/>
              <a:t>It is, you've already given your opinions, let me ask you something,  it is time for lunch already, isn't</a:t>
            </a:r>
            <a:r>
              <a:rPr lang="en-US" dirty="0"/>
              <a:t>? She told me   We can't go to eat </a:t>
            </a:r>
            <a:r>
              <a:rPr lang="en-US" dirty="0" smtClean="0"/>
              <a:t>yet. </a:t>
            </a:r>
          </a:p>
          <a:p>
            <a:pPr marL="0" indent="0">
              <a:buNone/>
            </a:pPr>
            <a:r>
              <a:rPr lang="en-US" dirty="0"/>
              <a:t>Have they visited the </a:t>
            </a:r>
            <a:r>
              <a:rPr lang="en-US" dirty="0" err="1"/>
              <a:t>Kukulkán</a:t>
            </a:r>
            <a:r>
              <a:rPr lang="en-US" dirty="0"/>
              <a:t> before? No, i haven´t gone to </a:t>
            </a:r>
            <a:r>
              <a:rPr lang="en-US" dirty="0" err="1"/>
              <a:t>Kukulkán</a:t>
            </a:r>
            <a:r>
              <a:rPr lang="en-US" dirty="0"/>
              <a:t> before.</a:t>
            </a:r>
          </a:p>
          <a:p>
            <a:pPr marL="0" indent="0">
              <a:buNone/>
            </a:pPr>
            <a:r>
              <a:rPr lang="en-US" dirty="0"/>
              <a:t> We have  already known </a:t>
            </a:r>
            <a:r>
              <a:rPr lang="en-US" dirty="0" err="1"/>
              <a:t>Kukulkán</a:t>
            </a:r>
            <a:r>
              <a:rPr lang="en-US" dirty="0"/>
              <a:t>, go to eat.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26908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706624">
            <a:off x="801640" y="690629"/>
            <a:ext cx="3218690" cy="35883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621788">
            <a:off x="4171994" y="2644583"/>
            <a:ext cx="4392488" cy="33546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249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</TotalTime>
  <Words>139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Karen Graciela Gutiérrez Fuentes # 20 Cecilia Sánchez Moreno #29                       3°D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KAREN</cp:lastModifiedBy>
  <cp:revision>7</cp:revision>
  <dcterms:created xsi:type="dcterms:W3CDTF">2013-04-18T19:47:35Z</dcterms:created>
  <dcterms:modified xsi:type="dcterms:W3CDTF">2013-04-18T21:14:40Z</dcterms:modified>
</cp:coreProperties>
</file>