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1CB0C-6594-4219-858C-6DC98399480F}" type="datetimeFigureOut">
              <a:rPr lang="es-MX" smtClean="0"/>
              <a:t>30/04/2013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B7F9-1FDE-4D4E-8B16-06857223548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7999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1CB0C-6594-4219-858C-6DC98399480F}" type="datetimeFigureOut">
              <a:rPr lang="es-MX" smtClean="0"/>
              <a:t>30/04/2013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B7F9-1FDE-4D4E-8B16-06857223548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950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1CB0C-6594-4219-858C-6DC98399480F}" type="datetimeFigureOut">
              <a:rPr lang="es-MX" smtClean="0"/>
              <a:t>30/04/2013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B7F9-1FDE-4D4E-8B16-06857223548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0825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1CB0C-6594-4219-858C-6DC98399480F}" type="datetimeFigureOut">
              <a:rPr lang="es-MX" smtClean="0"/>
              <a:t>30/04/2013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B7F9-1FDE-4D4E-8B16-06857223548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8764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1CB0C-6594-4219-858C-6DC98399480F}" type="datetimeFigureOut">
              <a:rPr lang="es-MX" smtClean="0"/>
              <a:t>30/04/2013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B7F9-1FDE-4D4E-8B16-06857223548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6002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1CB0C-6594-4219-858C-6DC98399480F}" type="datetimeFigureOut">
              <a:rPr lang="es-MX" smtClean="0"/>
              <a:t>30/04/2013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B7F9-1FDE-4D4E-8B16-06857223548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864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1CB0C-6594-4219-858C-6DC98399480F}" type="datetimeFigureOut">
              <a:rPr lang="es-MX" smtClean="0"/>
              <a:t>30/04/2013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B7F9-1FDE-4D4E-8B16-06857223548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4133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1CB0C-6594-4219-858C-6DC98399480F}" type="datetimeFigureOut">
              <a:rPr lang="es-MX" smtClean="0"/>
              <a:t>30/04/2013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B7F9-1FDE-4D4E-8B16-06857223548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28356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1CB0C-6594-4219-858C-6DC98399480F}" type="datetimeFigureOut">
              <a:rPr lang="es-MX" smtClean="0"/>
              <a:t>30/04/2013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B7F9-1FDE-4D4E-8B16-06857223548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4692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1CB0C-6594-4219-858C-6DC98399480F}" type="datetimeFigureOut">
              <a:rPr lang="es-MX" smtClean="0"/>
              <a:t>30/04/2013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B7F9-1FDE-4D4E-8B16-06857223548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0802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1CB0C-6594-4219-858C-6DC98399480F}" type="datetimeFigureOut">
              <a:rPr lang="es-MX" smtClean="0"/>
              <a:t>30/04/2013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B7F9-1FDE-4D4E-8B16-06857223548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40114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1CB0C-6594-4219-858C-6DC98399480F}" type="datetimeFigureOut">
              <a:rPr lang="es-MX" smtClean="0"/>
              <a:t>30/04/2013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2B7F9-1FDE-4D4E-8B16-06857223548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5797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87.160.244.18/Sistema/Data/tareas/ENEP-00026/_Actividad/2697/3200/31.jpg?Z1=403087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124744"/>
            <a:ext cx="4638675" cy="4229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5724128" y="5085184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 smtClean="0"/>
              <a:t>Enseñar:transferir</a:t>
            </a:r>
            <a:r>
              <a:rPr lang="es-MX" dirty="0" smtClean="0"/>
              <a:t> conocimientos</a:t>
            </a:r>
            <a:endParaRPr lang="es-MX" dirty="0"/>
          </a:p>
        </p:txBody>
      </p:sp>
      <p:sp>
        <p:nvSpPr>
          <p:cNvPr id="5" name="4 CuadroTexto"/>
          <p:cNvSpPr txBox="1"/>
          <p:nvPr/>
        </p:nvSpPr>
        <p:spPr>
          <a:xfrm>
            <a:off x="6516216" y="2348880"/>
            <a:ext cx="20882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Investigar : buscar por mi propia cuenta algún tema de interés </a:t>
            </a:r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3275856" y="5454516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sp>
        <p:nvSpPr>
          <p:cNvPr id="7" name="6 CuadroTexto"/>
          <p:cNvSpPr txBox="1"/>
          <p:nvPr/>
        </p:nvSpPr>
        <p:spPr>
          <a:xfrm>
            <a:off x="164704" y="2276872"/>
            <a:ext cx="1872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Libros: fuente de información </a:t>
            </a:r>
            <a:r>
              <a:rPr lang="es-MX" dirty="0" err="1" smtClean="0"/>
              <a:t>esctita</a:t>
            </a:r>
            <a:endParaRPr lang="es-MX" dirty="0"/>
          </a:p>
        </p:txBody>
      </p:sp>
      <p:sp>
        <p:nvSpPr>
          <p:cNvPr id="8" name="7 CuadroTexto"/>
          <p:cNvSpPr txBox="1"/>
          <p:nvPr/>
        </p:nvSpPr>
        <p:spPr>
          <a:xfrm>
            <a:off x="2407607" y="908720"/>
            <a:ext cx="50340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Internet: es una red de comunicación e </a:t>
            </a:r>
            <a:r>
              <a:rPr lang="es-MX" dirty="0" err="1" smtClean="0"/>
              <a:t>informacion</a:t>
            </a:r>
            <a:endParaRPr lang="es-MX" dirty="0"/>
          </a:p>
        </p:txBody>
      </p:sp>
      <p:sp>
        <p:nvSpPr>
          <p:cNvPr id="11" name="10 CuadroTexto"/>
          <p:cNvSpPr txBox="1"/>
          <p:nvPr/>
        </p:nvSpPr>
        <p:spPr>
          <a:xfrm>
            <a:off x="323528" y="4293096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Videos : es una </a:t>
            </a:r>
            <a:r>
              <a:rPr lang="es-MX" dirty="0" err="1" smtClean="0"/>
              <a:t>grabacionn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67000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33</Words>
  <Application>Microsoft Office PowerPoint</Application>
  <PresentationFormat>Presentación en pantalla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Sony Vaio</dc:creator>
  <cp:lastModifiedBy>Sony Vaio</cp:lastModifiedBy>
  <cp:revision>2</cp:revision>
  <dcterms:created xsi:type="dcterms:W3CDTF">2013-04-30T19:35:48Z</dcterms:created>
  <dcterms:modified xsi:type="dcterms:W3CDTF">2013-04-30T19:46:28Z</dcterms:modified>
</cp:coreProperties>
</file>