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99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5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82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876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002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6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413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835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692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80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11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1CB0C-6594-4219-858C-6DC98399480F}" type="datetimeFigureOut">
              <a:rPr lang="es-MX" smtClean="0"/>
              <a:t>30/04/2013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B7F9-1FDE-4D4E-8B16-06857223548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79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87.160.244.18/Sistema/Data/tareas/ENEP-00026/_Actividad/2697/3200/31.jpg?Z1=40308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24744"/>
            <a:ext cx="4638675" cy="422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724128" y="508518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Enseñar:transferir</a:t>
            </a:r>
            <a:r>
              <a:rPr lang="es-MX" dirty="0" smtClean="0"/>
              <a:t> conocimientos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6516216" y="2348880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Investigar : buscar por mi propia cuenta algún tema de interés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3275856" y="54545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64704" y="2276872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Libros: fuente de información </a:t>
            </a:r>
            <a:r>
              <a:rPr lang="es-MX" dirty="0" err="1" smtClean="0"/>
              <a:t>esctita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2407607" y="908720"/>
            <a:ext cx="5034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Internet: es una red de comunicación e </a:t>
            </a:r>
            <a:r>
              <a:rPr lang="es-MX" dirty="0" err="1" smtClean="0"/>
              <a:t>informacion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23528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Videos : es una </a:t>
            </a:r>
            <a:r>
              <a:rPr lang="es-MX" dirty="0" err="1" smtClean="0"/>
              <a:t>grabacionn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6700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Sony Vaio</dc:creator>
  <cp:lastModifiedBy>Sony Vaio</cp:lastModifiedBy>
  <cp:revision>2</cp:revision>
  <dcterms:created xsi:type="dcterms:W3CDTF">2013-04-30T19:35:48Z</dcterms:created>
  <dcterms:modified xsi:type="dcterms:W3CDTF">2013-04-30T19:46:28Z</dcterms:modified>
</cp:coreProperties>
</file>