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Rectángulo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23 Rectángulo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24 Rectángulo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25 Rectángulo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Rectángulo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29 Rectángulo redondeado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30 Rectángulo redondeado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29 Rectángulo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30 Rectángulo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Rectángulo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32 Rectángulo redondeado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33 Rectángulo redondeado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34 Rectángulo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Rectángulo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Rectángulo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37 Rectángulo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39 Rectángulo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B4EFA7A-9AF5-4615-81B4-F290A75008F7}" type="datetimeFigureOut">
              <a:rPr lang="es-MX" smtClean="0"/>
              <a:t>15/05/2013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D2BB336-AC40-44AF-AA25-99F7748D36B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2204864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Escrito; “Orientaciones generales del trabajo en pensamiento matemático”. 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Basado en el  documento de </a:t>
            </a:r>
            <a:r>
              <a:rPr lang="es-MX" dirty="0" err="1" smtClean="0"/>
              <a:t>Broitman</a:t>
            </a:r>
            <a:r>
              <a:rPr lang="es-MX" dirty="0" smtClean="0"/>
              <a:t> y el documento de Castro.</a:t>
            </a:r>
            <a:endParaRPr lang="es-MX" dirty="0"/>
          </a:p>
        </p:txBody>
      </p:sp>
      <p:pic>
        <p:nvPicPr>
          <p:cNvPr id="1026" name="Picture 2" descr="C:\Users\Equipo\AppData\Local\Microsoft\Windows\Temporary Internet Files\Content.IE5\JIJJBARQ\MP900425487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320480"/>
            <a:ext cx="2420888" cy="24208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“Orientaciones generales del trabajo en pensamiento matemático”</a:t>
            </a:r>
            <a:r>
              <a:rPr lang="es-MX" dirty="0" smtClean="0"/>
              <a:t/>
            </a:r>
            <a:br>
              <a:rPr lang="es-MX" dirty="0" smtClean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La resolución de problemas es una fuente de elaboración de conocimientos matemáticos y tiene sentido para los niños cuando se trata de situaciones comprensibles para ellos.</a:t>
            </a:r>
            <a:endParaRPr lang="es-MX" dirty="0"/>
          </a:p>
        </p:txBody>
      </p:sp>
      <p:pic>
        <p:nvPicPr>
          <p:cNvPr id="2050" name="Picture 2" descr="C:\Users\Equipo\AppData\Local\Microsoft\Windows\Temporary Internet Files\Content.IE5\LUOEDAI0\MP900422793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149080"/>
            <a:ext cx="3460557" cy="26369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es-ES" dirty="0" smtClean="0"/>
              <a:t>Las actividades propuestas a los niños deben representar un reto</a:t>
            </a:r>
          </a:p>
          <a:p>
            <a:endParaRPr lang="es-ES" dirty="0" smtClean="0"/>
          </a:p>
          <a:p>
            <a:r>
              <a:rPr lang="es-ES" dirty="0" smtClean="0"/>
              <a:t>Estas situaciones deben estar previamente planeadas por el docente, debe así mismo prevenir y contemplar las reacciones y respuestas que los niños puedan dar a esta situación</a:t>
            </a:r>
          </a:p>
          <a:p>
            <a:endParaRPr lang="es-ES" dirty="0" smtClean="0"/>
          </a:p>
          <a:p>
            <a:r>
              <a:rPr lang="es-ES" dirty="0" smtClean="0"/>
              <a:t>El material es un recurso el cual el docente debe contemplar teniendo en cuenta que depende de el uso que le den a este si puedan resolver o no el problema.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3074" name="Picture 2" descr="C:\Users\Equipo\AppData\Local\Microsoft\Windows\Temporary Internet Files\Content.IE5\JIJJBARQ\MP90040898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441396"/>
            <a:ext cx="2492896" cy="23445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es-ES" dirty="0" smtClean="0"/>
              <a:t>El docente debe explicar el propósito del material y el objetivo de la actividad, esto generará una mejor comprensión de la situación didáctica planteada.</a:t>
            </a:r>
          </a:p>
          <a:p>
            <a:endParaRPr lang="es-ES" dirty="0" smtClean="0"/>
          </a:p>
          <a:p>
            <a:r>
              <a:rPr lang="es-ES" dirty="0" smtClean="0"/>
              <a:t>Para lograr la resolución de problemas el docente puede implementar situaciones de juego, la cual hará más significativo el aprendizaje.</a:t>
            </a:r>
            <a:endParaRPr lang="es-MX" dirty="0" smtClean="0"/>
          </a:p>
          <a:p>
            <a:endParaRPr lang="es-MX" dirty="0" smtClean="0"/>
          </a:p>
          <a:p>
            <a:r>
              <a:rPr lang="es-ES" dirty="0" smtClean="0"/>
              <a:t>Como nos menciona Claudia </a:t>
            </a:r>
            <a:r>
              <a:rPr lang="es-ES" dirty="0" err="1" smtClean="0"/>
              <a:t>Broitman</a:t>
            </a:r>
            <a:r>
              <a:rPr lang="es-ES" dirty="0" smtClean="0"/>
              <a:t> en su documento, es importante explicarles a los niños claramente la actividad que tienen que realizar.</a:t>
            </a:r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4325112"/>
          </a:xfrm>
        </p:spPr>
        <p:txBody>
          <a:bodyPr/>
          <a:lstStyle/>
          <a:p>
            <a:r>
              <a:rPr lang="es-ES" dirty="0" smtClean="0"/>
              <a:t>Claudia </a:t>
            </a:r>
            <a:r>
              <a:rPr lang="es-ES" dirty="0" err="1" smtClean="0"/>
              <a:t>Broitman</a:t>
            </a:r>
            <a:r>
              <a:rPr lang="es-ES" dirty="0" smtClean="0"/>
              <a:t> nos menciona un ejemplo la “mini generala”, en la cual el objetivo es proponerle a los niños una situación que les exija el reconocimiento de la configuración espacial el numero en el dado.</a:t>
            </a:r>
            <a:endParaRPr lang="es-MX" dirty="0" smtClean="0"/>
          </a:p>
          <a:p>
            <a:endParaRPr lang="es-MX" dirty="0"/>
          </a:p>
        </p:txBody>
      </p:sp>
      <p:pic>
        <p:nvPicPr>
          <p:cNvPr id="4098" name="Picture 2" descr="C:\Users\Equipo\AppData\Local\Microsoft\Windows\Temporary Internet Files\Content.IE5\0RRF0ZNH\MP90042656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717032"/>
            <a:ext cx="2780928" cy="278092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17</TotalTime>
  <Words>238</Words>
  <Application>Microsoft Office PowerPoint</Application>
  <PresentationFormat>Presentación en pantalla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Urbano</vt:lpstr>
      <vt:lpstr>Escrito; “Orientaciones generales del trabajo en pensamiento matemático”. </vt:lpstr>
      <vt:lpstr>“Orientaciones generales del trabajo en pensamiento matemático” 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Escrito; “Orientaciones generales del trabajo en pensamiento matemático”.</dc:title>
  <dc:creator>Equipo</dc:creator>
  <cp:lastModifiedBy>carlos</cp:lastModifiedBy>
  <cp:revision>2</cp:revision>
  <dcterms:created xsi:type="dcterms:W3CDTF">2013-05-14T02:17:38Z</dcterms:created>
  <dcterms:modified xsi:type="dcterms:W3CDTF">2013-05-16T01:18:39Z</dcterms:modified>
</cp:coreProperties>
</file>