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9" autoAdjust="0"/>
  </p:normalViewPr>
  <p:slideViewPr>
    <p:cSldViewPr>
      <p:cViewPr varScale="1">
        <p:scale>
          <a:sx n="68" d="100"/>
          <a:sy n="68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C6CCC94-A421-43C6-87C9-CAC36D5D377E}" type="datetimeFigureOut">
              <a:rPr lang="es-MX" smtClean="0"/>
              <a:t>22/05/2013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36AAB4E-32E5-4342-A9EE-87A4C7805E06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Ana Irene Saucedo Montes.</a:t>
            </a:r>
          </a:p>
          <a:p>
            <a:r>
              <a:rPr lang="es-MX" dirty="0" smtClean="0"/>
              <a:t>No. 31      2°B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Publisher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996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Triptico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22500" r="7692" b="10962"/>
          <a:stretch/>
        </p:blipFill>
        <p:spPr bwMode="auto">
          <a:xfrm>
            <a:off x="1259632" y="1645920"/>
            <a:ext cx="6794695" cy="486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4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6" t="22307" r="7693" b="10962"/>
          <a:stretch/>
        </p:blipFill>
        <p:spPr bwMode="auto">
          <a:xfrm>
            <a:off x="1331640" y="1614021"/>
            <a:ext cx="6822831" cy="488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5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es-MX" dirty="0" smtClean="0"/>
              <a:t>Catalogo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3" t="20363" r="26209" b="10484"/>
          <a:stretch/>
        </p:blipFill>
        <p:spPr bwMode="auto">
          <a:xfrm>
            <a:off x="179512" y="2060848"/>
            <a:ext cx="2827347" cy="438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t="21472" r="10988" b="10585"/>
          <a:stretch/>
        </p:blipFill>
        <p:spPr bwMode="auto">
          <a:xfrm>
            <a:off x="3131840" y="2055348"/>
            <a:ext cx="5652120" cy="438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6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21169" r="11240" b="10081"/>
          <a:stretch/>
        </p:blipFill>
        <p:spPr bwMode="auto">
          <a:xfrm>
            <a:off x="179512" y="188640"/>
            <a:ext cx="4181175" cy="329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t="21673" r="11057" b="10337"/>
          <a:stretch/>
        </p:blipFill>
        <p:spPr bwMode="auto">
          <a:xfrm>
            <a:off x="4527338" y="226748"/>
            <a:ext cx="4126260" cy="320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9" t="21010" r="27211" b="10529"/>
          <a:stretch/>
        </p:blipFill>
        <p:spPr bwMode="auto">
          <a:xfrm>
            <a:off x="3294404" y="2996952"/>
            <a:ext cx="2465868" cy="375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41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Curriculum</a:t>
            </a:r>
            <a:r>
              <a:rPr lang="es-MX" dirty="0" smtClean="0"/>
              <a:t>	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7" t="22116" r="27452" b="10769"/>
          <a:stretch/>
        </p:blipFill>
        <p:spPr bwMode="auto">
          <a:xfrm>
            <a:off x="971600" y="1586666"/>
            <a:ext cx="2996419" cy="49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9" t="21971" r="27356" b="10913"/>
          <a:stretch/>
        </p:blipFill>
        <p:spPr bwMode="auto">
          <a:xfrm>
            <a:off x="5004048" y="1585174"/>
            <a:ext cx="3010486" cy="490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18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Diploma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21346" r="10000" b="10576"/>
          <a:stretch/>
        </p:blipFill>
        <p:spPr bwMode="auto">
          <a:xfrm>
            <a:off x="1331640" y="1548691"/>
            <a:ext cx="6414868" cy="49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73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Fiesta Escolar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38462" r="1202" b="28076"/>
          <a:stretch/>
        </p:blipFill>
        <p:spPr bwMode="auto">
          <a:xfrm>
            <a:off x="611560" y="1916832"/>
            <a:ext cx="8102991" cy="244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4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Postales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t="21923" r="10576" b="11346"/>
          <a:stretch/>
        </p:blipFill>
        <p:spPr bwMode="auto">
          <a:xfrm>
            <a:off x="179512" y="1196751"/>
            <a:ext cx="4489975" cy="351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22163" r="10769" b="11106"/>
          <a:stretch/>
        </p:blipFill>
        <p:spPr bwMode="auto">
          <a:xfrm>
            <a:off x="4427984" y="3068960"/>
            <a:ext cx="4337146" cy="339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9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Tarjeta de felicitación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5" t="21923" r="26298" b="10193"/>
          <a:stretch/>
        </p:blipFill>
        <p:spPr bwMode="auto">
          <a:xfrm>
            <a:off x="0" y="1268760"/>
            <a:ext cx="2495695" cy="381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20469" r="11057" b="9952"/>
          <a:stretch/>
        </p:blipFill>
        <p:spPr bwMode="auto">
          <a:xfrm>
            <a:off x="2495695" y="3486689"/>
            <a:ext cx="4230325" cy="33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1" t="21971" r="26635" b="10721"/>
          <a:stretch/>
        </p:blipFill>
        <p:spPr bwMode="auto">
          <a:xfrm>
            <a:off x="6726020" y="1547750"/>
            <a:ext cx="2412716" cy="359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2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Tarjetas de </a:t>
            </a:r>
            <a:r>
              <a:rPr lang="es-MX" dirty="0" err="1" smtClean="0"/>
              <a:t>presentacion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2" t="27692" r="7693" b="17500"/>
          <a:stretch/>
        </p:blipFill>
        <p:spPr bwMode="auto">
          <a:xfrm>
            <a:off x="1907704" y="2348880"/>
            <a:ext cx="5574889" cy="32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42762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</TotalTime>
  <Words>23</Words>
  <Application>Microsoft Office PowerPoint</Application>
  <PresentationFormat>Presentación en pantalla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Horizonte</vt:lpstr>
      <vt:lpstr>Publisher</vt:lpstr>
      <vt:lpstr>Catalogo</vt:lpstr>
      <vt:lpstr>Presentación de PowerPoint</vt:lpstr>
      <vt:lpstr>Curriculum </vt:lpstr>
      <vt:lpstr>Diploma</vt:lpstr>
      <vt:lpstr>Fiesta Escolar</vt:lpstr>
      <vt:lpstr>Postales</vt:lpstr>
      <vt:lpstr>Tarjeta de felicitación</vt:lpstr>
      <vt:lpstr>Tarjetas de presentacion</vt:lpstr>
      <vt:lpstr>Triptico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</dc:title>
  <dc:creator>Gateway</dc:creator>
  <cp:lastModifiedBy>Gateway</cp:lastModifiedBy>
  <cp:revision>2</cp:revision>
  <dcterms:created xsi:type="dcterms:W3CDTF">2013-05-22T16:32:26Z</dcterms:created>
  <dcterms:modified xsi:type="dcterms:W3CDTF">2013-05-22T16:49:02Z</dcterms:modified>
</cp:coreProperties>
</file>