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7724-C410-485F-B6D1-5B5C90C07C3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121A-44C7-4CD2-89E2-E571788340C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121A-44C7-4CD2-89E2-E571788340C3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620F2F-E499-4EF1-BFA2-ACC38848AB4B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82E653-FD66-4FB7-9AE2-DFFC546CE9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Actividades de Publisher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Diana Gabriela Dávila </a:t>
            </a:r>
            <a:r>
              <a:rPr lang="es-ES_tradnl" dirty="0" err="1" smtClean="0"/>
              <a:t>Dávila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2.B #8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CURRICULUM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481" t="18554" r="26025" b="13086"/>
          <a:stretch>
            <a:fillRect/>
          </a:stretch>
        </p:blipFill>
        <p:spPr bwMode="auto">
          <a:xfrm>
            <a:off x="785786" y="1357298"/>
            <a:ext cx="30718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2676" t="18750" r="25830" b="12890"/>
          <a:stretch>
            <a:fillRect/>
          </a:stretch>
        </p:blipFill>
        <p:spPr bwMode="auto">
          <a:xfrm>
            <a:off x="5286380" y="1357298"/>
            <a:ext cx="30718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PANCARTA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72" t="48680" r="15127" b="40072"/>
          <a:stretch/>
        </p:blipFill>
        <p:spPr bwMode="auto">
          <a:xfrm>
            <a:off x="357158" y="2714620"/>
            <a:ext cx="8229600" cy="8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POSTALES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24" t="19361" r="2648" b="12767"/>
          <a:stretch>
            <a:fillRect/>
          </a:stretch>
        </p:blipFill>
        <p:spPr bwMode="auto">
          <a:xfrm>
            <a:off x="214282" y="114298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689" t="18750" r="3125" b="13672"/>
          <a:stretch>
            <a:fillRect/>
          </a:stretch>
        </p:blipFill>
        <p:spPr bwMode="auto">
          <a:xfrm>
            <a:off x="5000628" y="3429000"/>
            <a:ext cx="358323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CATALOGO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081" t="17783" r="21589" b="11189"/>
          <a:stretch>
            <a:fillRect/>
          </a:stretch>
        </p:blipFill>
        <p:spPr bwMode="auto">
          <a:xfrm>
            <a:off x="357158" y="1428736"/>
            <a:ext cx="20717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296" t="18554" r="9179" b="12109"/>
          <a:stretch>
            <a:fillRect/>
          </a:stretch>
        </p:blipFill>
        <p:spPr bwMode="auto">
          <a:xfrm>
            <a:off x="2500299" y="928670"/>
            <a:ext cx="3071834" cy="25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6562" t="18750" r="5322" b="11914"/>
          <a:stretch>
            <a:fillRect/>
          </a:stretch>
        </p:blipFill>
        <p:spPr bwMode="auto">
          <a:xfrm>
            <a:off x="2571736" y="4214794"/>
            <a:ext cx="34622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26562" t="17773" r="6054" b="11914"/>
          <a:stretch>
            <a:fillRect/>
          </a:stretch>
        </p:blipFill>
        <p:spPr bwMode="auto">
          <a:xfrm>
            <a:off x="5584006" y="642918"/>
            <a:ext cx="35599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 l="43213" t="18554" r="22363" b="12109"/>
          <a:stretch>
            <a:fillRect/>
          </a:stretch>
        </p:blipFill>
        <p:spPr bwMode="auto">
          <a:xfrm>
            <a:off x="6929454" y="3929042"/>
            <a:ext cx="19388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TARJETA DE FELICITACION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4678" t="17578" r="20898" b="12109"/>
          <a:stretch>
            <a:fillRect/>
          </a:stretch>
        </p:blipFill>
        <p:spPr bwMode="auto">
          <a:xfrm>
            <a:off x="-214346" y="1071546"/>
            <a:ext cx="33575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508" t="17783" r="6199" b="11189"/>
          <a:stretch>
            <a:fillRect/>
          </a:stretch>
        </p:blipFill>
        <p:spPr bwMode="auto">
          <a:xfrm>
            <a:off x="3000364" y="114298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43408" t="17773" r="22168" b="11914"/>
          <a:stretch>
            <a:fillRect/>
          </a:stretch>
        </p:blipFill>
        <p:spPr bwMode="auto">
          <a:xfrm>
            <a:off x="6429388" y="2974558"/>
            <a:ext cx="2535025" cy="38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TARJETA DE PRESENTACION 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19531" r="1123" b="14062"/>
          <a:stretch>
            <a:fillRect/>
          </a:stretch>
        </p:blipFill>
        <p:spPr bwMode="auto">
          <a:xfrm>
            <a:off x="428596" y="1357298"/>
            <a:ext cx="4472229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26562" t="20703" r="3125" b="14843"/>
          <a:stretch>
            <a:fillRect/>
          </a:stretch>
        </p:blipFill>
        <p:spPr bwMode="auto">
          <a:xfrm>
            <a:off x="4714876" y="3500438"/>
            <a:ext cx="4429123" cy="3045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DIPLOMA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692" t="17783" r="5015" b="11189"/>
          <a:stretch>
            <a:fillRect/>
          </a:stretch>
        </p:blipFill>
        <p:spPr bwMode="auto">
          <a:xfrm>
            <a:off x="2285984" y="1643050"/>
            <a:ext cx="5572164" cy="447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22</Words>
  <Application>Microsoft Office PowerPoint</Application>
  <PresentationFormat>Presentación en pantalla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Concurrencia</vt:lpstr>
      <vt:lpstr>Actividades de Publisher</vt:lpstr>
      <vt:lpstr>CURRICULUM</vt:lpstr>
      <vt:lpstr>PANCARTA</vt:lpstr>
      <vt:lpstr>POSTALES</vt:lpstr>
      <vt:lpstr>CATALOGO</vt:lpstr>
      <vt:lpstr>TARJETA DE FELICITACION</vt:lpstr>
      <vt:lpstr>TARJETA DE PRESENTACION </vt:lpstr>
      <vt:lpstr>DIPLOMA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Publisher</dc:title>
  <dc:creator>COMPUTO</dc:creator>
  <cp:lastModifiedBy>COMPUTO</cp:lastModifiedBy>
  <cp:revision>3</cp:revision>
  <dcterms:created xsi:type="dcterms:W3CDTF">2013-05-22T18:24:22Z</dcterms:created>
  <dcterms:modified xsi:type="dcterms:W3CDTF">2013-05-22T18:52:10Z</dcterms:modified>
</cp:coreProperties>
</file>