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F0CE-C84B-438B-AD29-7C23FB0F7039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EEAF-626D-4CFF-B9E4-C8BD02282219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F0CE-C84B-438B-AD29-7C23FB0F7039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EEAF-626D-4CFF-B9E4-C8BD0228221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F0CE-C84B-438B-AD29-7C23FB0F7039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EEAF-626D-4CFF-B9E4-C8BD0228221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F0CE-C84B-438B-AD29-7C23FB0F7039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EEAF-626D-4CFF-B9E4-C8BD0228221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F0CE-C84B-438B-AD29-7C23FB0F7039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EEAF-626D-4CFF-B9E4-C8BD02282219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F0CE-C84B-438B-AD29-7C23FB0F7039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EEAF-626D-4CFF-B9E4-C8BD0228221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F0CE-C84B-438B-AD29-7C23FB0F7039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EEAF-626D-4CFF-B9E4-C8BD0228221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F0CE-C84B-438B-AD29-7C23FB0F7039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EEAF-626D-4CFF-B9E4-C8BD0228221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F0CE-C84B-438B-AD29-7C23FB0F7039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EEAF-626D-4CFF-B9E4-C8BD0228221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F0CE-C84B-438B-AD29-7C23FB0F7039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EEAF-626D-4CFF-B9E4-C8BD0228221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F0CE-C84B-438B-AD29-7C23FB0F7039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3FEEAF-626D-4CFF-B9E4-C8BD02282219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7BF0CE-C84B-438B-AD29-7C23FB0F7039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3FEEAF-626D-4CFF-B9E4-C8BD02282219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Alejandra López Rodríguez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Computación IV </a:t>
            </a:r>
          </a:p>
          <a:p>
            <a:r>
              <a:rPr lang="es-ES_tradnl" dirty="0" smtClean="0"/>
              <a:t>Prof. Graciano Montoya.</a:t>
            </a:r>
          </a:p>
          <a:p>
            <a:r>
              <a:rPr lang="es-ES_tradnl" dirty="0" smtClean="0"/>
              <a:t>Escuela Normal de Educación Preescolar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es-ES_tradnl" dirty="0" smtClean="0"/>
              <a:t>Currículo vitae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000893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Tríptico 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628654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catálogo. 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600079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Tarjeta de felicitación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253170" cy="468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Tarjeta de presentación.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71678"/>
            <a:ext cx="6072198" cy="455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D</a:t>
            </a:r>
            <a:r>
              <a:rPr lang="es-ES_tradnl" dirty="0" smtClean="0"/>
              <a:t>iploma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802"/>
            <a:ext cx="5929354" cy="444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28</Words>
  <Application>Microsoft Office PowerPoint</Application>
  <PresentationFormat>Presentación en pantalla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Flujo</vt:lpstr>
      <vt:lpstr>Alejandra López Rodríguez</vt:lpstr>
      <vt:lpstr>Currículo vitae</vt:lpstr>
      <vt:lpstr>Tríptico </vt:lpstr>
      <vt:lpstr>catálogo. </vt:lpstr>
      <vt:lpstr>Tarjeta de felicitación</vt:lpstr>
      <vt:lpstr>Tarjeta de presentación.</vt:lpstr>
      <vt:lpstr>Diploma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Alejandra López Rodríguez</dc:title>
  <dc:creator>COMPUTO</dc:creator>
  <cp:lastModifiedBy>COMPUTO</cp:lastModifiedBy>
  <cp:revision>6</cp:revision>
  <dcterms:created xsi:type="dcterms:W3CDTF">2013-05-22T18:06:10Z</dcterms:created>
  <dcterms:modified xsi:type="dcterms:W3CDTF">2013-05-22T18:58:12Z</dcterms:modified>
</cp:coreProperties>
</file>