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2" r:id="rId3"/>
    <p:sldId id="271" r:id="rId4"/>
    <p:sldId id="270" r:id="rId5"/>
    <p:sldId id="273" r:id="rId6"/>
    <p:sldId id="274" r:id="rId7"/>
    <p:sldId id="275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82" r:id="rId19"/>
    <p:sldId id="283" r:id="rId20"/>
    <p:sldId id="284" r:id="rId21"/>
    <p:sldId id="289" r:id="rId22"/>
    <p:sldId id="290" r:id="rId23"/>
    <p:sldId id="291" r:id="rId24"/>
    <p:sldId id="292" r:id="rId25"/>
    <p:sldId id="276" r:id="rId26"/>
    <p:sldId id="277" r:id="rId27"/>
    <p:sldId id="278" r:id="rId28"/>
    <p:sldId id="279" r:id="rId29"/>
    <p:sldId id="280" r:id="rId30"/>
    <p:sldId id="266" r:id="rId31"/>
    <p:sldId id="267" r:id="rId32"/>
    <p:sldId id="268" r:id="rId33"/>
    <p:sldId id="269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85CC0C7-84FB-4BC9-95F0-833207259A87}" type="datetimeFigureOut">
              <a:rPr lang="es-MX" smtClean="0"/>
              <a:pPr/>
              <a:t>22/may/2013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Actividades con </a:t>
            </a:r>
            <a:r>
              <a:rPr lang="es-MX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publisher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Escuela Normal de Educación Preescolar</a:t>
            </a:r>
          </a:p>
          <a:p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Alumna: Elizabeth Moreno Salazar  NL 25 2°B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94601" y="2967335"/>
            <a:ext cx="2554802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Tríptico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23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77842" y="2967335"/>
            <a:ext cx="2988319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Catálogo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622905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05424" y="2967335"/>
            <a:ext cx="4733155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Currículo </a:t>
            </a:r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Vitae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712968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t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a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399" y="2967335"/>
            <a:ext cx="7001212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Tarjeta de Felicitación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elim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elim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784976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elim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3" name="2 Imagen" descr="felim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elim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0298"/>
            <a:ext cx="9144000" cy="5140990"/>
          </a:xfrm>
          <a:prstGeom prst="rect">
            <a:avLst/>
          </a:prstGeom>
        </p:spPr>
      </p:pic>
      <p:pic>
        <p:nvPicPr>
          <p:cNvPr id="3" name="2 Imagen" descr="felim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4508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700808"/>
            <a:ext cx="7888173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TARJETAS DE PRESENTACIÓN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40960" cy="583264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28092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128792" cy="64405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14522" y="2967335"/>
            <a:ext cx="3114956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Diplomas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pl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6944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pl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78" y="476672"/>
            <a:ext cx="8663894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pl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712968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3" name="2 Imagen" descr="c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36778" y="2967335"/>
            <a:ext cx="3270447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Pancartas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nc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nc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3" name="2 Imagen" descr="panc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79042" y="2967335"/>
            <a:ext cx="3585918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POSTALES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213</TotalTime>
  <Words>29</Words>
  <Application>Microsoft Office PowerPoint</Application>
  <PresentationFormat>Presentación en pantalla (4:3)</PresentationFormat>
  <Paragraphs>11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Metro</vt:lpstr>
      <vt:lpstr>Actividades con publisher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Elizabeth</dc:creator>
  <cp:lastModifiedBy>Elizabeth</cp:lastModifiedBy>
  <cp:revision>23</cp:revision>
  <dcterms:created xsi:type="dcterms:W3CDTF">2013-05-17T22:55:58Z</dcterms:created>
  <dcterms:modified xsi:type="dcterms:W3CDTF">2013-05-22T21:54:40Z</dcterms:modified>
</cp:coreProperties>
</file>