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1" r:id="rId3"/>
    <p:sldId id="270" r:id="rId4"/>
    <p:sldId id="273" r:id="rId5"/>
    <p:sldId id="274" r:id="rId6"/>
    <p:sldId id="275" r:id="rId7"/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76" r:id="rId18"/>
    <p:sldId id="277" r:id="rId19"/>
    <p:sldId id="278" r:id="rId20"/>
    <p:sldId id="279" r:id="rId21"/>
    <p:sldId id="280" r:id="rId22"/>
    <p:sldId id="266" r:id="rId23"/>
    <p:sldId id="267" r:id="rId24"/>
    <p:sldId id="268" r:id="rId25"/>
    <p:sldId id="269" r:id="rId26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5CC0C7-84FB-4BC9-95F0-833207259A87}" type="datetimeFigureOut">
              <a:rPr lang="es-MX" smtClean="0"/>
              <a:pPr/>
              <a:t>22/may/2013</a:t>
            </a:fld>
            <a:endParaRPr lang="es-MX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2D0A6-96B7-4CA5-B4AD-32D24696F96E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32" name="31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38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39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40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41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56" name="55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64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65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66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5CC0C7-84FB-4BC9-95F0-833207259A87}" type="datetimeFigureOut">
              <a:rPr lang="es-MX" smtClean="0"/>
              <a:pPr/>
              <a:t>22/may/2013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2D0A6-96B7-4CA5-B4AD-32D24696F96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5CC0C7-84FB-4BC9-95F0-833207259A87}" type="datetimeFigureOut">
              <a:rPr lang="es-MX" smtClean="0"/>
              <a:pPr/>
              <a:t>22/may/2013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2D0A6-96B7-4CA5-B4AD-32D24696F96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5CC0C7-84FB-4BC9-95F0-833207259A87}" type="datetimeFigureOut">
              <a:rPr lang="es-MX" smtClean="0"/>
              <a:pPr/>
              <a:t>22/may/2013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2D0A6-96B7-4CA5-B4AD-32D24696F96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Forma libre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14 Forma libre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12 Forma libre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16 Forma libre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17 Forma libre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18 Forma libre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19 Forma libre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20 Forma libre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21 Forma libre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22 Forma libre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23 Forma libre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24 Forma libre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25 Forma libre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26 Forma libre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5CC0C7-84FB-4BC9-95F0-833207259A87}" type="datetimeFigureOut">
              <a:rPr lang="es-MX" smtClean="0"/>
              <a:pPr/>
              <a:t>22/may/2013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2D0A6-96B7-4CA5-B4AD-32D24696F96E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7" name="6 Rectángulo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Rectángulo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Rectángulo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5CC0C7-84FB-4BC9-95F0-833207259A87}" type="datetimeFigureOut">
              <a:rPr lang="es-MX" smtClean="0"/>
              <a:pPr/>
              <a:t>22/may/2013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2D0A6-96B7-4CA5-B4AD-32D24696F96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Rectángulo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5CC0C7-84FB-4BC9-95F0-833207259A87}" type="datetimeFigureOut">
              <a:rPr lang="es-MX" smtClean="0"/>
              <a:pPr/>
              <a:t>22/may/2013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2D0A6-96B7-4CA5-B4AD-32D24696F96E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6" name="15 Rectángulo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16 Rectángulo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17 Rectángulo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19 Rectángulo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20 Rectángulo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Rectángulo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28 Rectángulo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29 Rectángulo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5CC0C7-84FB-4BC9-95F0-833207259A87}" type="datetimeFigureOut">
              <a:rPr lang="es-MX" smtClean="0"/>
              <a:pPr/>
              <a:t>22/may/2013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2D0A6-96B7-4CA5-B4AD-32D24696F96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5CC0C7-84FB-4BC9-95F0-833207259A87}" type="datetimeFigureOut">
              <a:rPr lang="es-MX" smtClean="0"/>
              <a:pPr/>
              <a:t>22/may/2013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2D0A6-96B7-4CA5-B4AD-32D24696F96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5CC0C7-84FB-4BC9-95F0-833207259A87}" type="datetimeFigureOut">
              <a:rPr lang="es-MX" smtClean="0"/>
              <a:pPr/>
              <a:t>22/may/2013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32D0A6-96B7-4CA5-B4AD-32D24696F96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8 Conector recto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o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grpSp>
        <p:nvGrpSpPr>
          <p:cNvPr id="14" name="13 Grupo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o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285CC0C7-84FB-4BC9-95F0-833207259A87}" type="datetimeFigureOut">
              <a:rPr lang="es-MX" smtClean="0"/>
              <a:pPr/>
              <a:t>22/may/2013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5A32D0A6-96B7-4CA5-B4AD-32D24696F96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14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15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16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85CC0C7-84FB-4BC9-95F0-833207259A87}" type="datetimeFigureOut">
              <a:rPr lang="es-MX" smtClean="0"/>
              <a:pPr/>
              <a:t>22/may/2013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s-MX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5A32D0A6-96B7-4CA5-B4AD-32D24696F96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907266" y="2967335"/>
            <a:ext cx="53294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Curriculum</a:t>
            </a:r>
            <a:r>
              <a:rPr lang="es-ES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Vitae</a:t>
            </a:r>
            <a:endParaRPr lang="es-E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4664"/>
            <a:ext cx="9144000" cy="57606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32656"/>
            <a:ext cx="9144000" cy="604867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32656"/>
            <a:ext cx="9144000" cy="604867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48680"/>
            <a:ext cx="9144000" cy="583264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294601" y="2967335"/>
            <a:ext cx="2554802" cy="92333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Tríptico</a:t>
            </a:r>
            <a:endParaRPr lang="es-E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08912" cy="6237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920880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071399" y="2967335"/>
            <a:ext cx="70012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Tarjeta de Felicitación</a:t>
            </a:r>
            <a:endParaRPr lang="es-E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felima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felima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cv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felima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felima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80298"/>
            <a:ext cx="9144000" cy="51409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827584" y="1700808"/>
            <a:ext cx="7888173" cy="175432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TARJETAS DE PRESENTACIÓN</a:t>
            </a:r>
            <a:endParaRPr lang="es-E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620688"/>
            <a:ext cx="8640960" cy="583264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re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692696"/>
            <a:ext cx="8280920" cy="561662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re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04664"/>
            <a:ext cx="7128792" cy="64405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cv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936778" y="2967335"/>
            <a:ext cx="3270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Pancartas</a:t>
            </a:r>
            <a:endParaRPr lang="es-E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anca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anca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2779042" y="2967335"/>
            <a:ext cx="3585918" cy="92333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POSTALES</a:t>
            </a:r>
            <a:endParaRPr lang="es-E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p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9144000" cy="659735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48680"/>
            <a:ext cx="9144000" cy="568863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Yamato Painting">
      <a:dk1>
        <a:sysClr val="windowText" lastClr="000000"/>
      </a:dk1>
      <a:lt1>
        <a:sysClr val="window" lastClr="FFFFFF"/>
      </a:lt1>
      <a:dk2>
        <a:srgbClr val="3F2D32"/>
      </a:dk2>
      <a:lt2>
        <a:srgbClr val="FEDD00"/>
      </a:lt2>
      <a:accent1>
        <a:srgbClr val="C24400"/>
      </a:accent1>
      <a:accent2>
        <a:srgbClr val="3F7228"/>
      </a:accent2>
      <a:accent3>
        <a:srgbClr val="516086"/>
      </a:accent3>
      <a:accent4>
        <a:srgbClr val="956A86"/>
      </a:accent4>
      <a:accent5>
        <a:srgbClr val="E87981"/>
      </a:accent5>
      <a:accent6>
        <a:srgbClr val="8D8628"/>
      </a:accent6>
      <a:hlink>
        <a:srgbClr val="0000FF"/>
      </a:hlink>
      <a:folHlink>
        <a:srgbClr val="800080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64</TotalTime>
  <Words>11</Words>
  <Application>Microsoft Office PowerPoint</Application>
  <PresentationFormat>Presentación en pantalla (4:3)</PresentationFormat>
  <Paragraphs>6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6" baseType="lpstr">
      <vt:lpstr>Metro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Elizabeth</dc:creator>
  <cp:lastModifiedBy>Elizabeth</cp:lastModifiedBy>
  <cp:revision>7</cp:revision>
  <dcterms:created xsi:type="dcterms:W3CDTF">2013-05-17T22:55:58Z</dcterms:created>
  <dcterms:modified xsi:type="dcterms:W3CDTF">2013-05-22T17:35:55Z</dcterms:modified>
</cp:coreProperties>
</file>