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73" r:id="rId5"/>
    <p:sldId id="258" r:id="rId6"/>
    <p:sldId id="274" r:id="rId7"/>
    <p:sldId id="259" r:id="rId8"/>
    <p:sldId id="260" r:id="rId9"/>
    <p:sldId id="275" r:id="rId10"/>
    <p:sldId id="261" r:id="rId11"/>
    <p:sldId id="262" r:id="rId12"/>
    <p:sldId id="276" r:id="rId13"/>
    <p:sldId id="269" r:id="rId14"/>
    <p:sldId id="270" r:id="rId15"/>
    <p:sldId id="271" r:id="rId16"/>
    <p:sldId id="277" r:id="rId17"/>
    <p:sldId id="263" r:id="rId18"/>
    <p:sldId id="264" r:id="rId19"/>
    <p:sldId id="265" r:id="rId20"/>
    <p:sldId id="278" r:id="rId21"/>
    <p:sldId id="266" r:id="rId22"/>
    <p:sldId id="267" r:id="rId23"/>
    <p:sldId id="279" r:id="rId24"/>
    <p:sldId id="268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77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390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33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0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532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16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79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82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790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8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D639-168E-4546-B528-67C9F4EE4D58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D188-0598-401B-9C5B-2754F32A6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7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Currículo</a:t>
            </a:r>
          </a:p>
        </p:txBody>
      </p:sp>
    </p:spTree>
    <p:extLst>
      <p:ext uri="{BB962C8B-B14F-4D97-AF65-F5344CB8AC3E}">
        <p14:creationId xmlns:p14="http://schemas.microsoft.com/office/powerpoint/2010/main" val="407974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0"/>
            <a:ext cx="9150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23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Catálogo</a:t>
            </a:r>
          </a:p>
        </p:txBody>
      </p:sp>
    </p:spTree>
    <p:extLst>
      <p:ext uri="{BB962C8B-B14F-4D97-AF65-F5344CB8AC3E}">
        <p14:creationId xmlns:p14="http://schemas.microsoft.com/office/powerpoint/2010/main" val="353517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61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"/>
            <a:ext cx="9144000" cy="68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76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82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Tarjeta de felicitación</a:t>
            </a:r>
            <a:endParaRPr lang="es-MX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6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7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21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7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26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Tarjeta de presentación</a:t>
            </a:r>
            <a:endParaRPr lang="es-MX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5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2" y="0"/>
            <a:ext cx="91578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785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6" y="0"/>
            <a:ext cx="92789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Diploma</a:t>
            </a:r>
            <a:endParaRPr lang="es-MX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09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33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6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Pancarta</a:t>
            </a:r>
            <a:endParaRPr lang="es-MX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8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888"/>
            <a:ext cx="9144001" cy="687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2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Postal</a:t>
            </a:r>
          </a:p>
        </p:txBody>
      </p:sp>
    </p:spTree>
    <p:extLst>
      <p:ext uri="{BB962C8B-B14F-4D97-AF65-F5344CB8AC3E}">
        <p14:creationId xmlns:p14="http://schemas.microsoft.com/office/powerpoint/2010/main" val="287138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26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06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Folleto</a:t>
            </a:r>
          </a:p>
        </p:txBody>
      </p:sp>
    </p:spTree>
    <p:extLst>
      <p:ext uri="{BB962C8B-B14F-4D97-AF65-F5344CB8AC3E}">
        <p14:creationId xmlns:p14="http://schemas.microsoft.com/office/powerpoint/2010/main" val="595798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</Words>
  <Application>Microsoft Office PowerPoint</Application>
  <PresentationFormat>Presentación en pantalla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Currículo</vt:lpstr>
      <vt:lpstr>Presentación de PowerPoint</vt:lpstr>
      <vt:lpstr>Presentación de PowerPoint</vt:lpstr>
      <vt:lpstr>Pancarta</vt:lpstr>
      <vt:lpstr>Presentación de PowerPoint</vt:lpstr>
      <vt:lpstr>Postal</vt:lpstr>
      <vt:lpstr>Presentación de PowerPoint</vt:lpstr>
      <vt:lpstr>Presentación de PowerPoint</vt:lpstr>
      <vt:lpstr>Folleto</vt:lpstr>
      <vt:lpstr>Presentación de PowerPoint</vt:lpstr>
      <vt:lpstr>Presentación de PowerPoint</vt:lpstr>
      <vt:lpstr>Catálogo</vt:lpstr>
      <vt:lpstr>Presentación de PowerPoint</vt:lpstr>
      <vt:lpstr>Presentación de PowerPoint</vt:lpstr>
      <vt:lpstr>Presentación de PowerPoint</vt:lpstr>
      <vt:lpstr>Tarjeta de felicitación</vt:lpstr>
      <vt:lpstr>Presentación de PowerPoint</vt:lpstr>
      <vt:lpstr>Presentación de PowerPoint</vt:lpstr>
      <vt:lpstr>Presentación de PowerPoint</vt:lpstr>
      <vt:lpstr>Tarjeta de presentación</vt:lpstr>
      <vt:lpstr>Presentación de PowerPoint</vt:lpstr>
      <vt:lpstr>Presentación de PowerPoint</vt:lpstr>
      <vt:lpstr>Diploma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</cp:revision>
  <dcterms:created xsi:type="dcterms:W3CDTF">2013-05-16T20:31:04Z</dcterms:created>
  <dcterms:modified xsi:type="dcterms:W3CDTF">2013-05-16T23:36:27Z</dcterms:modified>
</cp:coreProperties>
</file>