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1A31-B055-429D-A47D-5F9A73AB34FE}" type="datetimeFigureOut">
              <a:rPr lang="es-ES" smtClean="0"/>
              <a:t>22/05/2013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E7F0-57B7-4240-A6F3-75E3A900E3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0469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1A31-B055-429D-A47D-5F9A73AB34FE}" type="datetimeFigureOut">
              <a:rPr lang="es-ES" smtClean="0"/>
              <a:t>22/05/2013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E7F0-57B7-4240-A6F3-75E3A900E3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4298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1A31-B055-429D-A47D-5F9A73AB34FE}" type="datetimeFigureOut">
              <a:rPr lang="es-ES" smtClean="0"/>
              <a:t>22/05/2013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E7F0-57B7-4240-A6F3-75E3A900E3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2859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1A31-B055-429D-A47D-5F9A73AB34FE}" type="datetimeFigureOut">
              <a:rPr lang="es-ES" smtClean="0"/>
              <a:t>22/05/2013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E7F0-57B7-4240-A6F3-75E3A900E3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4852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1A31-B055-429D-A47D-5F9A73AB34FE}" type="datetimeFigureOut">
              <a:rPr lang="es-ES" smtClean="0"/>
              <a:t>22/05/2013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E7F0-57B7-4240-A6F3-75E3A900E3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9451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1A31-B055-429D-A47D-5F9A73AB34FE}" type="datetimeFigureOut">
              <a:rPr lang="es-ES" smtClean="0"/>
              <a:t>22/05/2013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E7F0-57B7-4240-A6F3-75E3A900E3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1056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1A31-B055-429D-A47D-5F9A73AB34FE}" type="datetimeFigureOut">
              <a:rPr lang="es-ES" smtClean="0"/>
              <a:t>22/05/2013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E7F0-57B7-4240-A6F3-75E3A900E3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9169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1A31-B055-429D-A47D-5F9A73AB34FE}" type="datetimeFigureOut">
              <a:rPr lang="es-ES" smtClean="0"/>
              <a:t>22/05/2013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E7F0-57B7-4240-A6F3-75E3A900E3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474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1A31-B055-429D-A47D-5F9A73AB34FE}" type="datetimeFigureOut">
              <a:rPr lang="es-ES" smtClean="0"/>
              <a:t>22/05/2013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E7F0-57B7-4240-A6F3-75E3A900E3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9760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1A31-B055-429D-A47D-5F9A73AB34FE}" type="datetimeFigureOut">
              <a:rPr lang="es-ES" smtClean="0"/>
              <a:t>22/05/2013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E7F0-57B7-4240-A6F3-75E3A900E3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1020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1A31-B055-429D-A47D-5F9A73AB34FE}" type="datetimeFigureOut">
              <a:rPr lang="es-ES" smtClean="0"/>
              <a:t>22/05/2013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E7F0-57B7-4240-A6F3-75E3A900E3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7399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11A31-B055-429D-A47D-5F9A73AB34FE}" type="datetimeFigureOut">
              <a:rPr lang="es-ES" smtClean="0"/>
              <a:t>22/05/2013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8E7F0-57B7-4240-A6F3-75E3A900E3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517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6701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70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87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435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10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64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55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60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57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0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23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071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65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Panorámica</PresentationFormat>
  <Paragraphs>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NESTOR</dc:creator>
  <cp:lastModifiedBy>NESTOR</cp:lastModifiedBy>
  <cp:revision>5</cp:revision>
  <dcterms:created xsi:type="dcterms:W3CDTF">2013-05-23T01:02:46Z</dcterms:created>
  <dcterms:modified xsi:type="dcterms:W3CDTF">2013-05-23T02:09:59Z</dcterms:modified>
</cp:coreProperties>
</file>