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64" r:id="rId10"/>
    <p:sldId id="273" r:id="rId11"/>
    <p:sldId id="265" r:id="rId12"/>
    <p:sldId id="274" r:id="rId13"/>
    <p:sldId id="266" r:id="rId14"/>
    <p:sldId id="267" r:id="rId15"/>
    <p:sldId id="275" r:id="rId16"/>
    <p:sldId id="268" r:id="rId17"/>
    <p:sldId id="276" r:id="rId18"/>
    <p:sldId id="269" r:id="rId19"/>
    <p:sldId id="270" r:id="rId20"/>
    <p:sldId id="271" r:id="rId21"/>
    <p:sldId id="277" r:id="rId22"/>
    <p:sldId id="260" r:id="rId23"/>
    <p:sldId id="278" r:id="rId24"/>
    <p:sldId id="280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Escuela normal de educación preescolar</a:t>
            </a:r>
            <a:br>
              <a:rPr lang="es-MX" dirty="0" smtClean="0"/>
            </a:br>
            <a:r>
              <a:rPr lang="es-MX" dirty="0" smtClean="0"/>
              <a:t>“Publisher”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Wendy Jannet mora </a:t>
            </a:r>
            <a:r>
              <a:rPr lang="es-MX" dirty="0" err="1" smtClean="0"/>
              <a:t>valdes</a:t>
            </a:r>
            <a:r>
              <a:rPr lang="es-MX" dirty="0" smtClean="0"/>
              <a:t> “2° b”  #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smtClean="0"/>
              <a:t>Diploma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7714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err="1" smtClean="0"/>
              <a:t>Invitacion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2629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87424"/>
            <a:ext cx="5029200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87424"/>
            <a:ext cx="5029200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smtClean="0"/>
              <a:t>pancarta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6516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719" t="35343" r="4401" b="23460"/>
          <a:stretch/>
        </p:blipFill>
        <p:spPr>
          <a:xfrm>
            <a:off x="978794" y="2807593"/>
            <a:ext cx="10393251" cy="30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smtClean="0"/>
              <a:t>Tarjeta de felicitación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43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smtClean="0"/>
              <a:t>catalogo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339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1" y="2502795"/>
            <a:ext cx="11240037" cy="1456267"/>
          </a:xfrm>
        </p:spPr>
        <p:txBody>
          <a:bodyPr>
            <a:noAutofit/>
          </a:bodyPr>
          <a:lstStyle/>
          <a:p>
            <a:r>
              <a:rPr lang="es-MX" sz="13800" dirty="0" smtClean="0"/>
              <a:t>Tarjeta de presentación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0705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1" y="2502795"/>
            <a:ext cx="11240037" cy="1456267"/>
          </a:xfrm>
        </p:spPr>
        <p:txBody>
          <a:bodyPr>
            <a:noAutofit/>
          </a:bodyPr>
          <a:lstStyle/>
          <a:p>
            <a:r>
              <a:rPr lang="es-MX" sz="13800" dirty="0" err="1" smtClean="0"/>
              <a:t>triptico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333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2" y="2502795"/>
            <a:ext cx="10131425" cy="1456267"/>
          </a:xfrm>
        </p:spPr>
        <p:txBody>
          <a:bodyPr>
            <a:noAutofit/>
          </a:bodyPr>
          <a:lstStyle/>
          <a:p>
            <a:r>
              <a:rPr lang="es-MX" sz="13800" dirty="0" err="1" smtClean="0"/>
              <a:t>curriculum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28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30</TotalTime>
  <Words>28</Words>
  <Application>Microsoft Office PowerPoint</Application>
  <PresentationFormat>Panorámica</PresentationFormat>
  <Paragraphs>10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Celestial</vt:lpstr>
      <vt:lpstr>Escuela normal de educación preescolar “Publisher”</vt:lpstr>
      <vt:lpstr>catalogo</vt:lpstr>
      <vt:lpstr>Presentación de PowerPoint</vt:lpstr>
      <vt:lpstr>Presentación de PowerPoint</vt:lpstr>
      <vt:lpstr>Presentación de PowerPoint</vt:lpstr>
      <vt:lpstr>Presentación de PowerPoint</vt:lpstr>
      <vt:lpstr>curriculum</vt:lpstr>
      <vt:lpstr>Presentación de PowerPoint</vt:lpstr>
      <vt:lpstr>Presentación de PowerPoint</vt:lpstr>
      <vt:lpstr>Diploma</vt:lpstr>
      <vt:lpstr>Presentación de PowerPoint</vt:lpstr>
      <vt:lpstr>Invitacion</vt:lpstr>
      <vt:lpstr>Presentación de PowerPoint</vt:lpstr>
      <vt:lpstr>Presentación de PowerPoint</vt:lpstr>
      <vt:lpstr>pancarta</vt:lpstr>
      <vt:lpstr>Presentación de PowerPoint</vt:lpstr>
      <vt:lpstr>Tarjeta de felicitación </vt:lpstr>
      <vt:lpstr>Presentación de PowerPoint</vt:lpstr>
      <vt:lpstr>Presentación de PowerPoint</vt:lpstr>
      <vt:lpstr>Presentación de PowerPoint</vt:lpstr>
      <vt:lpstr>Tarjeta de presentación</vt:lpstr>
      <vt:lpstr>Presentación de PowerPoint</vt:lpstr>
      <vt:lpstr>Presentación de PowerPoint</vt:lpstr>
      <vt:lpstr>triptico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“Publisher”</dc:title>
  <dc:creator>Wendy Jannet Mora Valdes</dc:creator>
  <cp:lastModifiedBy>Wendy Jannet Mora Valdes</cp:lastModifiedBy>
  <cp:revision>4</cp:revision>
  <dcterms:created xsi:type="dcterms:W3CDTF">2013-05-16T22:03:28Z</dcterms:created>
  <dcterms:modified xsi:type="dcterms:W3CDTF">2013-05-22T16:35:18Z</dcterms:modified>
</cp:coreProperties>
</file>