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8EB8EF-E3F9-4E81-8E38-81F9E75EE5B0}" type="datetimeFigureOut">
              <a:rPr lang="es-MX" smtClean="0"/>
              <a:pPr/>
              <a:t>22/05/2013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85AE0D-A487-4BC1-8163-BF7C065CAC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39910" y="850005"/>
            <a:ext cx="9144000" cy="2228046"/>
          </a:xfrm>
        </p:spPr>
        <p:txBody>
          <a:bodyPr>
            <a:normAutofit fontScale="90000"/>
          </a:bodyPr>
          <a:lstStyle/>
          <a:p>
            <a:r>
              <a:rPr lang="es-MX" sz="8000" dirty="0" smtClean="0">
                <a:latin typeface="Adobe Caslon Pro Bold" panose="0205070206050A020403" pitchFamily="18" charset="0"/>
              </a:rPr>
              <a:t>Actividades en Publisher</a:t>
            </a:r>
            <a:endParaRPr lang="es-MX" sz="8000" dirty="0">
              <a:latin typeface="Adobe Caslon Pro Bold" panose="0205070206050A020403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091708" y="4117193"/>
            <a:ext cx="5821251" cy="1188903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Adobe Caslon Pro Bold" panose="0205070206050A020403" pitchFamily="18" charset="0"/>
              </a:rPr>
              <a:t>Monserrat Juárez </a:t>
            </a:r>
            <a:r>
              <a:rPr lang="es-MX" sz="3600" dirty="0" err="1" smtClean="0">
                <a:latin typeface="Adobe Caslon Pro Bold" panose="0205070206050A020403" pitchFamily="18" charset="0"/>
              </a:rPr>
              <a:t>Aréchiga</a:t>
            </a:r>
            <a:r>
              <a:rPr lang="es-MX" sz="3600" dirty="0" smtClean="0">
                <a:latin typeface="Adobe Caslon Pro Bold" panose="0205070206050A020403" pitchFamily="18" charset="0"/>
              </a:rPr>
              <a:t> </a:t>
            </a:r>
          </a:p>
          <a:p>
            <a:r>
              <a:rPr lang="es-MX" sz="3600" dirty="0" smtClean="0">
                <a:latin typeface="Adobe Caslon Pro Bold" panose="0205070206050A020403" pitchFamily="18" charset="0"/>
              </a:rPr>
              <a:t>#16   2b</a:t>
            </a:r>
          </a:p>
        </p:txBody>
      </p:sp>
    </p:spTree>
    <p:extLst>
      <p:ext uri="{BB962C8B-B14F-4D97-AF65-F5344CB8AC3E}">
        <p14:creationId xmlns:p14="http://schemas.microsoft.com/office/powerpoint/2010/main" xmlns="" val="350020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7758" y="416641"/>
            <a:ext cx="4332238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Curriculum Vitae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495" y="1087473"/>
            <a:ext cx="3342806" cy="5505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233" y="1107929"/>
            <a:ext cx="3316784" cy="5462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096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67766" y="403762"/>
            <a:ext cx="3605011" cy="639427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Pancarta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07" y="1838169"/>
            <a:ext cx="10479485" cy="2988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4397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67766" y="403762"/>
            <a:ext cx="3605011" cy="63942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Postales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924" y="1387962"/>
            <a:ext cx="6624635" cy="51150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6757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67766" y="403762"/>
            <a:ext cx="3605011" cy="63942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Tríptico</a:t>
            </a:r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04" y="949815"/>
            <a:ext cx="5006714" cy="35395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371" y="2644531"/>
            <a:ext cx="4846819" cy="34264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041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75630" y="224425"/>
            <a:ext cx="2635033" cy="63942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Catalogo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95" y="1235237"/>
            <a:ext cx="2110584" cy="32618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786" y="1024544"/>
            <a:ext cx="3582076" cy="27679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674" y="1103697"/>
            <a:ext cx="3361386" cy="25974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944" y="4092314"/>
            <a:ext cx="3174819" cy="24532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992" y="3942411"/>
            <a:ext cx="1750763" cy="2705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3518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162925" y="403762"/>
            <a:ext cx="6115985" cy="6394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Tarjeta de felicitación  </a:t>
            </a:r>
            <a:endParaRPr lang="es-MX" sz="3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82" y="1752483"/>
            <a:ext cx="2222072" cy="34341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001" y="1718803"/>
            <a:ext cx="4468333" cy="34528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847" y="1738859"/>
            <a:ext cx="2256395" cy="34871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354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48131" y="403762"/>
            <a:ext cx="6370819" cy="6394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Tarjeta de presentación  </a:t>
            </a:r>
            <a:endParaRPr lang="es-MX" sz="3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597" y="1229194"/>
            <a:ext cx="8315794" cy="47518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7937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67766" y="403762"/>
            <a:ext cx="3605011" cy="63942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Diploma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614" y="1077045"/>
            <a:ext cx="7481236" cy="57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391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</TotalTime>
  <Words>22</Words>
  <Application>Microsoft Office PowerPoint</Application>
  <PresentationFormat>Personalizado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Opulento</vt:lpstr>
      <vt:lpstr>Actividades en Publisher</vt:lpstr>
      <vt:lpstr>Curriculum Vitae</vt:lpstr>
      <vt:lpstr>Pancarta 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Vitae</dc:title>
  <dc:creator>MonseyCarlos</dc:creator>
  <cp:lastModifiedBy>COMPUTO</cp:lastModifiedBy>
  <cp:revision>8</cp:revision>
  <dcterms:created xsi:type="dcterms:W3CDTF">2013-05-17T00:47:30Z</dcterms:created>
  <dcterms:modified xsi:type="dcterms:W3CDTF">2013-05-22T18:09:01Z</dcterms:modified>
</cp:coreProperties>
</file>