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9"/>
  </p:notesMasterIdLst>
  <p:sldIdLst>
    <p:sldId id="258" r:id="rId2"/>
    <p:sldId id="318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3" r:id="rId12"/>
    <p:sldId id="332" r:id="rId13"/>
    <p:sldId id="335" r:id="rId14"/>
    <p:sldId id="334" r:id="rId15"/>
    <p:sldId id="337" r:id="rId16"/>
    <p:sldId id="338" r:id="rId17"/>
    <p:sldId id="336" r:id="rId18"/>
    <p:sldId id="339" r:id="rId19"/>
    <p:sldId id="340" r:id="rId20"/>
    <p:sldId id="341" r:id="rId21"/>
    <p:sldId id="342" r:id="rId22"/>
    <p:sldId id="344" r:id="rId23"/>
    <p:sldId id="345" r:id="rId24"/>
    <p:sldId id="343" r:id="rId25"/>
    <p:sldId id="346" r:id="rId26"/>
    <p:sldId id="347" r:id="rId27"/>
    <p:sldId id="320" r:id="rId28"/>
  </p:sldIdLst>
  <p:sldSz cx="9144000" cy="6858000" type="screen4x3"/>
  <p:notesSz cx="6858000" cy="9144000"/>
  <p:embeddedFontLst>
    <p:embeddedFont>
      <p:font typeface="French Script MT" pitchFamily="66" charset="0"/>
      <p:regular r:id="rId30"/>
    </p:embeddedFont>
    <p:embeddedFont>
      <p:font typeface="JasmineUPC" charset="-34"/>
      <p:regular r:id="rId31"/>
      <p:bold r:id="rId32"/>
      <p:italic r:id="rId33"/>
      <p:boldItalic r:id="rId34"/>
    </p:embeddedFont>
    <p:embeddedFont>
      <p:font typeface="Verdana" pitchFamily="34" charset="0"/>
      <p:regular r:id="rId35"/>
      <p:bold r:id="rId36"/>
      <p:italic r:id="rId37"/>
      <p:boldItalic r:id="rId38"/>
    </p:embeddedFont>
    <p:embeddedFont>
      <p:font typeface="Cheri"/>
      <p:regular r:id="rId39"/>
    </p:embeddedFont>
    <p:embeddedFont>
      <p:font typeface="Khmer UI" pitchFamily="34" charset="0"/>
      <p:regular r:id="rId40"/>
      <p:bold r:id="rId41"/>
    </p:embeddedFont>
    <p:embeddedFont>
      <p:font typeface="Wingdings 2" pitchFamily="18" charset="2"/>
      <p:regular r:id="rId42"/>
    </p:embeddedFont>
    <p:embeddedFont>
      <p:font typeface="Kristen ITC" pitchFamily="66" charset="0"/>
      <p:regular r:id="rId43"/>
    </p:embeddedFont>
    <p:embeddedFont>
      <p:font typeface="Juice ITC" pitchFamily="82" charset="0"/>
      <p:regular r:id="rId44"/>
    </p:embeddedFont>
    <p:embeddedFont>
      <p:font typeface="SpaceOutOpen"/>
      <p:regular r:id="rId45"/>
    </p:embeddedFont>
    <p:embeddedFont>
      <p:font typeface="Tempus Sans ITC" pitchFamily="82" charset="0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728" autoAdjust="0"/>
  </p:normalViewPr>
  <p:slideViewPr>
    <p:cSldViewPr>
      <p:cViewPr>
        <p:scale>
          <a:sx n="33" d="100"/>
          <a:sy n="33" d="100"/>
        </p:scale>
        <p:origin x="-1560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0DAB7-48A9-4500-AB96-52619A63D50D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4E3B0-A614-4B0B-968A-FDD3FE11567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7524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BB09B9-6BDD-403E-9F9C-7A48694FD04C}" type="datetimeFigureOut">
              <a:rPr lang="es-MX" smtClean="0"/>
              <a:pPr/>
              <a:t>22/05/2013</a:t>
            </a:fld>
            <a:endParaRPr lang="es-MX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FE09A0-4418-4E41-A40C-E5B9B487101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izabeth Lara\Desktop\PLANTILLAS POWER POINT\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7019926"/>
          </a:xfrm>
          <a:prstGeom prst="rect">
            <a:avLst/>
          </a:prstGeom>
          <a:noFill/>
        </p:spPr>
      </p:pic>
      <p:pic>
        <p:nvPicPr>
          <p:cNvPr id="5" name="Picture 3" descr="C:\Users\Elizabeth Lara\Desktop\DOCUMENTOS DE LA NORMAL PRIMER SEMESTRE\ESCUDO EN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4869160"/>
            <a:ext cx="2592288" cy="224124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835696" y="6088559"/>
            <a:ext cx="730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2">
                    <a:lumMod val="50000"/>
                  </a:schemeClr>
                </a:solidFill>
                <a:latin typeface="French Script MT" pitchFamily="66" charset="0"/>
                <a:cs typeface="JasmineUPC" pitchFamily="18" charset="-34"/>
              </a:rPr>
              <a:t>Escuela Normal de Educación Preescolar</a:t>
            </a:r>
            <a:endParaRPr lang="es-MX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63688" y="332656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solidFill>
                  <a:schemeClr val="bg2">
                    <a:lumMod val="50000"/>
                  </a:schemeClr>
                </a:solidFill>
                <a:latin typeface="Hobo Std" pitchFamily="34" charset="0"/>
              </a:rPr>
              <a:t>Computación IV.</a:t>
            </a:r>
          </a:p>
          <a:p>
            <a:pPr algn="ctr"/>
            <a:endParaRPr lang="es-MX" sz="3600" dirty="0" smtClean="0">
              <a:solidFill>
                <a:schemeClr val="accent6">
                  <a:lumMod val="50000"/>
                </a:schemeClr>
              </a:solidFill>
              <a:latin typeface="Hobo Std" pitchFamily="34" charset="0"/>
            </a:endParaRPr>
          </a:p>
          <a:p>
            <a:pPr algn="ctr"/>
            <a:r>
              <a:rPr lang="es-MX" sz="3600" u="sng" dirty="0" smtClean="0">
                <a:solidFill>
                  <a:srgbClr val="996600"/>
                </a:solidFill>
                <a:latin typeface="Hobo Std" pitchFamily="34" charset="0"/>
              </a:rPr>
              <a:t>GRACIANO MONTOYA HOYOS</a:t>
            </a:r>
            <a:endParaRPr lang="es-MX" sz="3600" u="sng" dirty="0">
              <a:solidFill>
                <a:srgbClr val="996600"/>
              </a:solidFill>
              <a:latin typeface="Hobo St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83768" y="5301209"/>
            <a:ext cx="5400000" cy="720000"/>
          </a:xfrm>
          <a:prstGeom prst="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heri" pitchFamily="2" charset="0"/>
                <a:cs typeface="Khmer UI" pitchFamily="34" charset="0"/>
              </a:rPr>
              <a:t>Publisher</a:t>
            </a:r>
            <a:r>
              <a:rPr lang="es-MX" sz="3200" b="1" dirty="0" smtClean="0">
                <a:latin typeface="Cheri" pitchFamily="2" charset="0"/>
                <a:cs typeface="Khmer UI" pitchFamily="34" charset="0"/>
              </a:rPr>
              <a:t>.</a:t>
            </a:r>
            <a:endParaRPr lang="es-MX" sz="2400" b="1" dirty="0" smtClean="0">
              <a:latin typeface="Cheri" pitchFamily="2" charset="0"/>
              <a:cs typeface="Khmer UI" pitchFamily="34" charset="0"/>
            </a:endParaRPr>
          </a:p>
          <a:p>
            <a:pPr algn="ctr"/>
            <a:endParaRPr lang="es-MX" dirty="0"/>
          </a:p>
        </p:txBody>
      </p:sp>
      <p:pic>
        <p:nvPicPr>
          <p:cNvPr id="27650" name="Picture 2" descr="http://1.bp.blogspot.com/_XU3BcUNi09g/TACMUI8ytfI/AAAAAAAAAAc/5DXqKoRKCvM/s1600/Publish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643182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C:\Users\Elizabeth Lara\Desktop\PLANTILLAS POWER POINT\101_exam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85720" y="500042"/>
            <a:ext cx="7500990" cy="1922205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isten ITC" pitchFamily="66" charset="0"/>
              </a:rPr>
              <a:t>Diploma.</a:t>
            </a:r>
            <a:endParaRPr lang="es-MX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rmish\Documents\COMPUTACION ACTIVIDADES PUBLISHER\DIPPLO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6958026" cy="5376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C:\Users\Elizabeth Lara\Desktop\PLANTILLAS POWER POINT\101_exam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85720" y="500042"/>
            <a:ext cx="7500990" cy="1922205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isten ITC" pitchFamily="66" charset="0"/>
              </a:rPr>
              <a:t>Pancarta.</a:t>
            </a:r>
            <a:endParaRPr lang="es-MX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rmish\Documents\COMPUTACION ACTIVIDADES PUBLISHER\PANCAR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215338" cy="3893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C:\Users\Elizabeth Lara\Desktop\PLANTILLAS POWER POINT\101_exam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85720" y="500042"/>
            <a:ext cx="7500990" cy="1922205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isten ITC" pitchFamily="66" charset="0"/>
              </a:rPr>
              <a:t>Postal.</a:t>
            </a:r>
            <a:endParaRPr lang="es-MX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8194" name="Picture 2" descr="C:\Users\Carmish\Documents\COMPUTACION ACTIVIDADES PUBLISHER\post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303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rmish\Documents\COMPUTACION ACTIVIDADES PUBLISHER\postal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429552" cy="524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C:\Users\Elizabeth Lara\Desktop\PLANTILLAS POWER POINT\101_exam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85720" y="500042"/>
            <a:ext cx="7500990" cy="1922205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isten ITC" pitchFamily="66" charset="0"/>
              </a:rPr>
              <a:t>Tarjeta.</a:t>
            </a:r>
            <a:endParaRPr lang="es-MX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rmish\Documents\COMPUTACION ACTIVIDADES PUBLISHER\tarhe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572396" cy="5743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armish\Documents\COMPUTACION ACTIVIDADES PUBLISHER\tarhet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143768" cy="5261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C:\Users\Elizabeth Lara\Desktop\PLANTILLAS POWER POINT\101_exam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714348" y="785794"/>
            <a:ext cx="6500858" cy="1922205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isten ITC" pitchFamily="66" charset="0"/>
              </a:rPr>
              <a:t>Catalogo.</a:t>
            </a:r>
            <a:endParaRPr lang="es-MX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armish\Documents\COMPUTACION ACTIVIDADES PUBLISHER\tarheta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858016" cy="5383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izabeth Lara\Desktop\PLANTILLAS POWER POINT\101_exam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85720" y="500042"/>
            <a:ext cx="7500990" cy="2821960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isten ITC" pitchFamily="66" charset="0"/>
              </a:rPr>
              <a:t>Tarjeta de presentación .</a:t>
            </a:r>
            <a:endParaRPr lang="es-MX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armish\Documents\COMPUTACION ACTIVIDADES PUBLISHER\TARJETA DE PRESENTAC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5643602" cy="3224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armish\Documents\COMPUTACION ACTIVIDADES PUBLISHER\TARJETA DE PRESENTACION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4786314" cy="273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C:\Users\Elizabeth Lara\Desktop\PLANTILLAS POWER POINT\101_exam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85720" y="500042"/>
            <a:ext cx="7500990" cy="1472327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isten ITC" pitchFamily="66" charset="0"/>
              </a:rPr>
              <a:t>Tríptico.</a:t>
            </a:r>
            <a:endParaRPr lang="es-MX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5362" name="Picture 2" descr="C:\Users\Carmish\Documents\COMPUTACION ACTIVIDADES PUBLISHER\TRIPTIC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109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6386" name="Picture 2" descr="C:\Users\Carmish\Documents\COMPUTACION ACTIVIDADES PUBLISHER\TRIPTICO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821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C:\Users\Elizabeth Lara\Desktop\PLANTILLAS POWER POINT\101_exam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1340768"/>
            <a:ext cx="82418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Font typeface="Symbol" pitchFamily="18" charset="2"/>
              <a:buChar char=""/>
            </a:pPr>
            <a:r>
              <a:rPr lang="es-MX" sz="6600" b="1" dirty="0" smtClean="0">
                <a:solidFill>
                  <a:schemeClr val="bg2">
                    <a:lumMod val="50000"/>
                  </a:schemeClr>
                </a:solidFill>
                <a:latin typeface="Juice ITC" pitchFamily="82" charset="0"/>
              </a:rPr>
              <a:t>Carmina Elizabeth Lara Yañez.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51520" y="188640"/>
            <a:ext cx="2808312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paceOutOpen" pitchFamily="2" charset="0"/>
              </a:rPr>
              <a:t>Alumna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Tempus Sans ITC" pitchFamily="82" charset="0"/>
              </a:rPr>
              <a:t>..</a:t>
            </a:r>
            <a:endParaRPr lang="es-MX" sz="2400" b="1" dirty="0">
              <a:solidFill>
                <a:schemeClr val="accent6">
                  <a:lumMod val="75000"/>
                </a:schemeClr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4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mish\Documents\COMPUTACION ACTIVIDADES PUBLISHER\cata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96275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armish\Documents\COMPUTACION ACTIVIDADES PUBLISHER\catalogo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143800" cy="534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mish\Documents\COMPUTACION ACTIVIDADES PUBLISHER\catalogo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358082" cy="5508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mish\Documents\COMPUTACION ACTIVIDADES PUBLISHER\catalogo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215206" cy="5357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rmish\Documents\COMPUTACION ACTIVIDADES PUBLISHER\catalogo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928670"/>
            <a:ext cx="4572032" cy="5026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C:\Users\Elizabeth Lara\Desktop\PLANTILLAS POWER POINT\101_exam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85720" y="500042"/>
            <a:ext cx="7500990" cy="1922205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isten ITC" pitchFamily="66" charset="0"/>
              </a:rPr>
              <a:t>Curriculum.</a:t>
            </a:r>
            <a:endParaRPr lang="es-MX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armish\Documents\COMPUTACION ACTIVIDADES PUBLISHER\CURRICULU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555</TotalTime>
  <Words>38</Words>
  <Application>Microsoft Office PowerPoint</Application>
  <PresentationFormat>Presentación en pantalla (4:3)</PresentationFormat>
  <Paragraphs>15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2" baseType="lpstr">
      <vt:lpstr>Arial</vt:lpstr>
      <vt:lpstr>French Script MT</vt:lpstr>
      <vt:lpstr>JasmineUPC</vt:lpstr>
      <vt:lpstr>Verdana</vt:lpstr>
      <vt:lpstr>Hobo Std</vt:lpstr>
      <vt:lpstr>Cheri</vt:lpstr>
      <vt:lpstr>Khmer UI</vt:lpstr>
      <vt:lpstr>Wingdings 2</vt:lpstr>
      <vt:lpstr>Kristen ITC</vt:lpstr>
      <vt:lpstr>Juice ITC</vt:lpstr>
      <vt:lpstr>Symbol</vt:lpstr>
      <vt:lpstr>SpaceOutOpen</vt:lpstr>
      <vt:lpstr>Tempus Sans ITC</vt:lpstr>
      <vt:lpstr>Calibri</vt:lpstr>
      <vt:lpstr>Aspecto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Elizabeth Lara</dc:creator>
  <cp:lastModifiedBy>COMPUTO</cp:lastModifiedBy>
  <cp:revision>49</cp:revision>
  <dcterms:created xsi:type="dcterms:W3CDTF">2012-05-31T02:51:28Z</dcterms:created>
  <dcterms:modified xsi:type="dcterms:W3CDTF">2013-05-22T18:08:26Z</dcterms:modified>
</cp:coreProperties>
</file>