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1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857232"/>
          </a:xfrm>
        </p:spPr>
        <p:txBody>
          <a:bodyPr/>
          <a:lstStyle/>
          <a:p>
            <a:r>
              <a:rPr lang="es-ES_tradnl" u="sng" dirty="0" smtClean="0"/>
              <a:t>Curricular.</a:t>
            </a:r>
            <a:endParaRPr lang="es-E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818" t="19531" r="23828" b="11133"/>
          <a:stretch>
            <a:fillRect/>
          </a:stretch>
        </p:blipFill>
        <p:spPr bwMode="auto">
          <a:xfrm>
            <a:off x="285720" y="1071545"/>
            <a:ext cx="4071966" cy="56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282" t="16797" r="24365" b="11914"/>
          <a:stretch>
            <a:fillRect/>
          </a:stretch>
        </p:blipFill>
        <p:spPr bwMode="auto">
          <a:xfrm>
            <a:off x="5000628" y="100010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s-ES_tradnl" u="sng" dirty="0" smtClean="0"/>
              <a:t>Pancarta</a:t>
            </a:r>
            <a:endParaRPr lang="es-ES" u="sng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5322" t="41211" r="3125" b="48047"/>
          <a:stretch>
            <a:fillRect/>
          </a:stretch>
        </p:blipFill>
        <p:spPr bwMode="auto">
          <a:xfrm>
            <a:off x="0" y="264318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Postal.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88" t="34912" r="20383" b="16430"/>
          <a:stretch/>
        </p:blipFill>
        <p:spPr bwMode="auto">
          <a:xfrm>
            <a:off x="0" y="1142984"/>
            <a:ext cx="5305597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roquis_A_R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024" y="3500438"/>
            <a:ext cx="417797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miflotador.com/bebe9me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1179921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6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Tríptico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1719904" y="110258233"/>
            <a:ext cx="2883309" cy="3340091"/>
            <a:chOff x="104706401" y="106709589"/>
            <a:chExt cx="9897445" cy="688889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04706401" y="106709589"/>
              <a:ext cx="1709738" cy="1672538"/>
              <a:chOff x="104713451" y="106711014"/>
              <a:chExt cx="1709738" cy="1672538"/>
            </a:xfrm>
          </p:grpSpPr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105090837" y="107051118"/>
                <a:ext cx="1332352" cy="1332434"/>
              </a:xfrm>
              <a:custGeom>
                <a:avLst/>
                <a:gdLst>
                  <a:gd name="G0" fmla="+- 147 0 0"/>
                  <a:gd name="G1" fmla="+- -32000 0 0"/>
                  <a:gd name="G2" fmla="+- 3200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47 -32000"/>
                  <a:gd name="T13" fmla="*/ T12 w 64000"/>
                  <a:gd name="T14" fmla="+- 0 -32000 -32000"/>
                  <a:gd name="T15" fmla="*/ -32000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47 -32000"/>
                  <a:gd name="T21" fmla="*/ T20 w 64000"/>
                  <a:gd name="T22" fmla="+- 0 31999 -32000"/>
                  <a:gd name="T23" fmla="*/ 31999 h 64000"/>
                  <a:gd name="T24" fmla="+- 0 147 -32000"/>
                  <a:gd name="T25" fmla="*/ T24 w 64000"/>
                  <a:gd name="T26" fmla="+- 0 31999 -32000"/>
                  <a:gd name="T27" fmla="*/ 31999 h 64000"/>
                  <a:gd name="T28" fmla="+- 0 146 -32000"/>
                  <a:gd name="T29" fmla="*/ T28 w 64000"/>
                  <a:gd name="T30" fmla="+- 0 31999 -32000"/>
                  <a:gd name="T31" fmla="*/ 31999 h 64000"/>
                  <a:gd name="T32" fmla="+- 0 147 -32000"/>
                  <a:gd name="T33" fmla="*/ T32 w 64000"/>
                  <a:gd name="T34" fmla="+- 0 32000 -32000"/>
                  <a:gd name="T35" fmla="*/ 32000 h 64000"/>
                  <a:gd name="T36" fmla="+- 0 147 -32000"/>
                  <a:gd name="T37" fmla="*/ T36 w 64000"/>
                  <a:gd name="T38" fmla="+- 0 -32000 -32000"/>
                  <a:gd name="T39" fmla="*/ -32000 h 64000"/>
                  <a:gd name="T40" fmla="+- 0 146 -32000"/>
                  <a:gd name="T41" fmla="*/ T40 w 64000"/>
                  <a:gd name="T42" fmla="+- 0 -32000 -32000"/>
                  <a:gd name="T43" fmla="*/ -32000 h 64000"/>
                  <a:gd name="T44" fmla="+- 0 147 -32000"/>
                  <a:gd name="T45" fmla="*/ T44 w 64000"/>
                  <a:gd name="T46" fmla="+- 0 -32000 -32000"/>
                  <a:gd name="T47" fmla="*/ -32000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32147" y="0"/>
                    </a:moveTo>
                    <a:cubicBezTo>
                      <a:pt x="49762" y="81"/>
                      <a:pt x="64000" y="14384"/>
                      <a:pt x="64000" y="32000"/>
                    </a:cubicBezTo>
                    <a:cubicBezTo>
                      <a:pt x="64000" y="49615"/>
                      <a:pt x="49762" y="63918"/>
                      <a:pt x="32147" y="63999"/>
                    </a:cubicBezTo>
                    <a:cubicBezTo>
                      <a:pt x="32147" y="63999"/>
                      <a:pt x="32146" y="63999"/>
                      <a:pt x="32146" y="63999"/>
                    </a:cubicBezTo>
                    <a:lnTo>
                      <a:pt x="32147" y="64000"/>
                    </a:lnTo>
                    <a:lnTo>
                      <a:pt x="32147" y="0"/>
                    </a:lnTo>
                    <a:lnTo>
                      <a:pt x="32146" y="0"/>
                    </a:lnTo>
                    <a:cubicBezTo>
                      <a:pt x="32146" y="0"/>
                      <a:pt x="32147" y="0"/>
                      <a:pt x="32147" y="0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104713451" y="106711014"/>
                <a:ext cx="1543116" cy="1543212"/>
              </a:xfrm>
              <a:custGeom>
                <a:avLst/>
                <a:gdLst>
                  <a:gd name="G0" fmla="+- 11370 0 0"/>
                  <a:gd name="G1" fmla="+- -32000 0 0"/>
                  <a:gd name="G2" fmla="+- 3152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1370 -32000"/>
                  <a:gd name="T13" fmla="*/ T12 w 64000"/>
                  <a:gd name="T14" fmla="+- 0 -29912 -32000"/>
                  <a:gd name="T15" fmla="*/ -29912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1370 -32000"/>
                  <a:gd name="T21" fmla="*/ T20 w 64000"/>
                  <a:gd name="T22" fmla="+- 0 29911 -32000"/>
                  <a:gd name="T23" fmla="*/ 29911 h 64000"/>
                  <a:gd name="T24" fmla="+- 0 11370 -32000"/>
                  <a:gd name="T25" fmla="*/ T24 w 64000"/>
                  <a:gd name="T26" fmla="+- 0 29911 -32000"/>
                  <a:gd name="T27" fmla="*/ 29911 h 64000"/>
                  <a:gd name="T28" fmla="+- 0 11369 -32000"/>
                  <a:gd name="T29" fmla="*/ T28 w 64000"/>
                  <a:gd name="T30" fmla="+- 0 29911 -32000"/>
                  <a:gd name="T31" fmla="*/ 29911 h 64000"/>
                  <a:gd name="T32" fmla="+- 0 11370 -32000"/>
                  <a:gd name="T33" fmla="*/ T32 w 64000"/>
                  <a:gd name="T34" fmla="+- 0 29912 -32000"/>
                  <a:gd name="T35" fmla="*/ 29912 h 64000"/>
                  <a:gd name="T36" fmla="+- 0 11370 -32000"/>
                  <a:gd name="T37" fmla="*/ T36 w 64000"/>
                  <a:gd name="T38" fmla="+- 0 -29912 -32000"/>
                  <a:gd name="T39" fmla="*/ -29912 h 64000"/>
                  <a:gd name="T40" fmla="+- 0 11369 -32000"/>
                  <a:gd name="T41" fmla="*/ T40 w 64000"/>
                  <a:gd name="T42" fmla="+- 0 -29912 -32000"/>
                  <a:gd name="T43" fmla="*/ -29912 h 64000"/>
                  <a:gd name="T44" fmla="+- 0 11370 -32000"/>
                  <a:gd name="T45" fmla="*/ T44 w 64000"/>
                  <a:gd name="T46" fmla="+- 0 -29912 -32000"/>
                  <a:gd name="T47" fmla="*/ -29912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43370" y="2088"/>
                    </a:moveTo>
                    <a:cubicBezTo>
                      <a:pt x="55789" y="6809"/>
                      <a:pt x="64000" y="18713"/>
                      <a:pt x="64000" y="32000"/>
                    </a:cubicBezTo>
                    <a:cubicBezTo>
                      <a:pt x="64000" y="45286"/>
                      <a:pt x="55789" y="57190"/>
                      <a:pt x="43370" y="61911"/>
                    </a:cubicBezTo>
                    <a:cubicBezTo>
                      <a:pt x="43370" y="61911"/>
                      <a:pt x="43370" y="61911"/>
                      <a:pt x="43369" y="61911"/>
                    </a:cubicBezTo>
                    <a:lnTo>
                      <a:pt x="43370" y="61912"/>
                    </a:lnTo>
                    <a:lnTo>
                      <a:pt x="43370" y="2088"/>
                    </a:lnTo>
                    <a:lnTo>
                      <a:pt x="43369" y="2088"/>
                    </a:lnTo>
                    <a:cubicBezTo>
                      <a:pt x="43370" y="2088"/>
                      <a:pt x="43370" y="2088"/>
                      <a:pt x="43370" y="2088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05752454" y="106754775"/>
              <a:ext cx="8851392" cy="6843713"/>
            </a:xfrm>
            <a:prstGeom prst="rect">
              <a:avLst/>
            </a:prstGeom>
            <a:noFill/>
            <a:ln w="317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6491975" y="106983375"/>
              <a:ext cx="8020431" cy="434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Publisher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106492001" y="107470273"/>
              <a:ext cx="8020405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06091925" y="108583575"/>
              <a:ext cx="2053318" cy="4161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Lapostal ilustrada, llamada simplemente"postal","tarjeta postal", ode, es una pieza rectangular de, oón, preparada para escribir y enviar por el correo tradicional, sin necesidad de usar un.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08830363" y="108126375"/>
              <a:ext cx="2690812" cy="5045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iusto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odio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dignissim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qui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blandit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praesent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luptatum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12215821" y="108126375"/>
              <a:ext cx="2057400" cy="320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El(dellatín) es una cuenta sistematizada del transcurso deltiempo, utilizado para la organización cronológica de las actividades humanas. Se trata de un conjunto de reglas o normas que tratan de hacer coincidir elño civilelño trópico.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99" name="Picture 27" descr="tipologas_text_imag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201" y="110867640"/>
              <a:ext cx="179332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 descr="calendario-2013-en-excel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4623" y="111332460"/>
              <a:ext cx="1815532" cy="14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 descr="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3160" y="110258040"/>
              <a:ext cx="1807176" cy="125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09021710" y="10790761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Calendario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05729870" y="108303855"/>
              <a:ext cx="1005840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Postal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12275450" y="10780855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Tarjeta de presentación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975" t="21458" r="21406" b="18750"/>
          <a:stretch/>
        </p:blipFill>
        <p:spPr bwMode="auto">
          <a:xfrm>
            <a:off x="0" y="1428736"/>
            <a:ext cx="4259895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34" t="21457" r="22811" b="21090"/>
          <a:stretch/>
        </p:blipFill>
        <p:spPr bwMode="auto">
          <a:xfrm>
            <a:off x="4321020" y="3071810"/>
            <a:ext cx="4822980" cy="35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79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835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u="sng" dirty="0" smtClean="0"/>
              <a:t>Tarjeta de felicitación</a:t>
            </a:r>
            <a:endParaRPr lang="es-MX" sz="44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099" t="26367" r="6250" b="18945"/>
          <a:stretch>
            <a:fillRect/>
          </a:stretch>
        </p:blipFill>
        <p:spPr bwMode="auto">
          <a:xfrm>
            <a:off x="2786050" y="2071678"/>
            <a:ext cx="61525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5605" t="24609" r="22168" b="19726"/>
          <a:stretch>
            <a:fillRect/>
          </a:stretch>
        </p:blipFill>
        <p:spPr bwMode="auto">
          <a:xfrm>
            <a:off x="0" y="1928802"/>
            <a:ext cx="29226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eluniversal.com.co/sites/default/files/mamas_103_02e75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428868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4800" u="sng" dirty="0" smtClean="0">
                <a:latin typeface="Arial" pitchFamily="34" charset="0"/>
                <a:cs typeface="Arial" pitchFamily="34" charset="0"/>
              </a:rPr>
              <a:t>Diploma</a:t>
            </a:r>
            <a:endParaRPr lang="es-ES" sz="48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dipl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6828091" cy="48271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Tarjeta de Presentación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tarjeta de presenta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343255" cy="5044914"/>
          </a:xfrm>
          <a:prstGeom prst="rect">
            <a:avLst/>
          </a:prstGeom>
        </p:spPr>
      </p:pic>
      <p:pic>
        <p:nvPicPr>
          <p:cNvPr id="1026" name="Picture 2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2625949" cy="195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192</Words>
  <Application>Microsoft Office PowerPoint</Application>
  <PresentationFormat>Presentación en pantalla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Curricular.</vt:lpstr>
      <vt:lpstr>Pancarta</vt:lpstr>
      <vt:lpstr>Postal. </vt:lpstr>
      <vt:lpstr>Tríptico </vt:lpstr>
      <vt:lpstr>Diapositiva 5</vt:lpstr>
      <vt:lpstr>Diploma</vt:lpstr>
      <vt:lpstr>Tarjeta de Presentación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Curriculum.</dc:title>
  <dc:creator>COMPUTO</dc:creator>
  <cp:lastModifiedBy>kanenna</cp:lastModifiedBy>
  <cp:revision>6</cp:revision>
  <dcterms:created xsi:type="dcterms:W3CDTF">2013-05-22T18:12:05Z</dcterms:created>
  <dcterms:modified xsi:type="dcterms:W3CDTF">2013-05-23T04:09:14Z</dcterms:modified>
</cp:coreProperties>
</file>