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26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publusher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48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4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6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1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4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9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35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</TotalTime>
  <Words>1</Words>
  <Application>Microsoft Office PowerPoint</Application>
  <PresentationFormat>Panorámica</PresentationFormat>
  <Paragraphs>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publusher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publusher</dc:title>
  <dc:creator>NESTOR</dc:creator>
  <cp:lastModifiedBy>NESTOR</cp:lastModifiedBy>
  <cp:revision>2</cp:revision>
  <dcterms:created xsi:type="dcterms:W3CDTF">2013-05-23T03:22:43Z</dcterms:created>
  <dcterms:modified xsi:type="dcterms:W3CDTF">2013-05-23T03:38:03Z</dcterms:modified>
</cp:coreProperties>
</file>