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87" autoAdjust="0"/>
  </p:normalViewPr>
  <p:slideViewPr>
    <p:cSldViewPr>
      <p:cViewPr>
        <p:scale>
          <a:sx n="66" d="100"/>
          <a:sy n="66" d="100"/>
        </p:scale>
        <p:origin x="-142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DE840-2081-49F8-964C-E9A42D565D26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1C4FD-363E-48DC-8114-51A8736BEC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60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C4FD-363E-48DC-8114-51A8736BEC31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32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F3C3FC-35F7-4177-BB5D-E6B0FBF075EA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FFC9A59-A859-4D03-BCC6-FAE7ED31495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ACTIVIDADES DE PUBLISHER </a:t>
            </a:r>
            <a:endParaRPr lang="es-MX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1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6" t="20833" r="32767" b="10291"/>
          <a:stretch/>
        </p:blipFill>
        <p:spPr bwMode="auto">
          <a:xfrm>
            <a:off x="1907704" y="21352"/>
            <a:ext cx="5976664" cy="672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71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20000" r="32650" b="11042"/>
          <a:stretch/>
        </p:blipFill>
        <p:spPr bwMode="auto">
          <a:xfrm>
            <a:off x="1691680" y="0"/>
            <a:ext cx="5832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17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14123" y="2636912"/>
            <a:ext cx="22044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Postal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117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8" t="22708" r="20468" b="110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94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t="22083" r="20702" b="11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0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2736502"/>
            <a:ext cx="3175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Pancarta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309802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5" t="33542" r="3954" b="23277"/>
          <a:stretch/>
        </p:blipFill>
        <p:spPr bwMode="auto">
          <a:xfrm>
            <a:off x="179512" y="1851680"/>
            <a:ext cx="8856984" cy="315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33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20866" y="2677197"/>
            <a:ext cx="2574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Tríptico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192680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21775" r="17707" b="112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44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22581" r="18160" b="108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3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2498120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</a:t>
            </a: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arjeta de presentación 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14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47864" y="2736502"/>
            <a:ext cx="3004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Diploma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157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t="21875" r="20059" b="10156"/>
          <a:stretch/>
        </p:blipFill>
        <p:spPr bwMode="auto">
          <a:xfrm>
            <a:off x="-3474" y="12576"/>
            <a:ext cx="9147473" cy="68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366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43808" y="2636912"/>
            <a:ext cx="3204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Catalogó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0394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4" t="20586" r="32622" b="10638"/>
          <a:stretch/>
        </p:blipFill>
        <p:spPr bwMode="auto">
          <a:xfrm>
            <a:off x="1835696" y="0"/>
            <a:ext cx="56855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118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t="21480" r="20860" b="10663"/>
          <a:stretch/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29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21180" r="21108" b="1096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75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21627" r="20848" b="10658"/>
          <a:stretch/>
        </p:blipFill>
        <p:spPr bwMode="auto">
          <a:xfrm>
            <a:off x="19878" y="10390"/>
            <a:ext cx="9124121" cy="68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49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5" t="22222" r="33291" b="10714"/>
          <a:stretch/>
        </p:blipFill>
        <p:spPr bwMode="auto">
          <a:xfrm>
            <a:off x="1979712" y="0"/>
            <a:ext cx="5544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98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t="21667" r="11648" b="9719"/>
          <a:stretch/>
        </p:blipFill>
        <p:spPr bwMode="auto">
          <a:xfrm>
            <a:off x="4152" y="-5328"/>
            <a:ext cx="9320376" cy="68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4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4" t="20626" r="11098" b="9791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3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2547392"/>
            <a:ext cx="72458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Tarjeta de felicitación 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139939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6" t="21651" r="34465" b="9808"/>
          <a:stretch/>
        </p:blipFill>
        <p:spPr bwMode="auto">
          <a:xfrm>
            <a:off x="2011680" y="0"/>
            <a:ext cx="5227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3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t="21667" r="20952" b="108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59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0" t="21042" r="32884" b="10625"/>
          <a:stretch/>
        </p:blipFill>
        <p:spPr bwMode="auto">
          <a:xfrm>
            <a:off x="1475656" y="0"/>
            <a:ext cx="6264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6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59832" y="2765196"/>
            <a:ext cx="31037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Currículo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797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248</TotalTime>
  <Words>16</Words>
  <Application>Microsoft Office PowerPoint</Application>
  <PresentationFormat>Presentación en pantalla (4:3)</PresentationFormat>
  <Paragraphs>10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Cartoné</vt:lpstr>
      <vt:lpstr>ACTIVIDADES DE PUBLISHER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 PUBLISHER</dc:title>
  <dc:creator>yoely carolina cortes sanchez</dc:creator>
  <cp:lastModifiedBy>yoely carolina cortes sanchez</cp:lastModifiedBy>
  <cp:revision>10</cp:revision>
  <dcterms:created xsi:type="dcterms:W3CDTF">2013-05-22T23:40:32Z</dcterms:created>
  <dcterms:modified xsi:type="dcterms:W3CDTF">2013-05-23T04:03:46Z</dcterms:modified>
</cp:coreProperties>
</file>