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6" r:id="rId3"/>
    <p:sldId id="257" r:id="rId4"/>
    <p:sldId id="259" r:id="rId5"/>
    <p:sldId id="261" r:id="rId6"/>
    <p:sldId id="264" r:id="rId7"/>
    <p:sldId id="265" r:id="rId8"/>
    <p:sldId id="266" r:id="rId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Rectángulo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Marcador de contenido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contenido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Rectángulo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s-E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23 Marcador de contenido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6" name="25 Marcador de contenido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26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9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18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12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19 Marcador de contenido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Conector recto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19 Rectángulo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11 Elipse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2" name="21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15 Rectángulo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17 Rectángulo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18 Rectángulo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8 Rectángulo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4100A42D-6BF8-46B2-B171-E968007E81F0}" type="datetimeFigureOut">
              <a:rPr lang="es-ES" smtClean="0"/>
              <a:pPr/>
              <a:t>22/05/2013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8" name="7 Rectángulo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Elipse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D925284-FAAA-4428-A8FC-CABE8080479E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ACTIVIDADES DE PUBLISHER</a:t>
            </a:r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2071670" y="2357430"/>
            <a:ext cx="578647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4000" dirty="0" smtClean="0"/>
              <a:t>Rosalba Lira Rodríguez </a:t>
            </a:r>
          </a:p>
          <a:p>
            <a:pPr algn="ctr"/>
            <a:r>
              <a:rPr lang="es-ES_tradnl" sz="4000" dirty="0" smtClean="0"/>
              <a:t>2 “B”</a:t>
            </a:r>
          </a:p>
          <a:p>
            <a:pPr algn="ctr"/>
            <a:r>
              <a:rPr lang="es-ES_tradnl" sz="4000" dirty="0" smtClean="0"/>
              <a:t>COMPUTACIÒN </a:t>
            </a:r>
            <a:endParaRPr lang="es-ES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1"/>
            <a:ext cx="7772400" cy="857232"/>
          </a:xfrm>
        </p:spPr>
        <p:txBody>
          <a:bodyPr/>
          <a:lstStyle/>
          <a:p>
            <a:r>
              <a:rPr lang="es-ES_tradnl" u="sng" dirty="0" smtClean="0"/>
              <a:t>Curricular.</a:t>
            </a:r>
            <a:endParaRPr lang="es-ES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38818" t="19531" r="23828" b="11133"/>
          <a:stretch>
            <a:fillRect/>
          </a:stretch>
        </p:blipFill>
        <p:spPr bwMode="auto">
          <a:xfrm>
            <a:off x="285720" y="1071545"/>
            <a:ext cx="4071966" cy="5668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 l="38282" t="16797" r="24365" b="11914"/>
          <a:stretch>
            <a:fillRect/>
          </a:stretch>
        </p:blipFill>
        <p:spPr bwMode="auto">
          <a:xfrm>
            <a:off x="5000628" y="1000108"/>
            <a:ext cx="3643338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725470"/>
          </a:xfrm>
        </p:spPr>
        <p:txBody>
          <a:bodyPr>
            <a:normAutofit/>
          </a:bodyPr>
          <a:lstStyle/>
          <a:p>
            <a:r>
              <a:rPr lang="es-ES_tradnl" u="sng" dirty="0" smtClean="0"/>
              <a:t>Pancarta</a:t>
            </a:r>
            <a:endParaRPr lang="es-ES" u="sng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/>
          <a:srcRect l="5322" t="41211" r="3125" b="48047"/>
          <a:stretch>
            <a:fillRect/>
          </a:stretch>
        </p:blipFill>
        <p:spPr bwMode="auto">
          <a:xfrm>
            <a:off x="0" y="2643182"/>
            <a:ext cx="9144000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/>
          <a:lstStyle/>
          <a:p>
            <a:r>
              <a:rPr lang="es-MX" u="sng" dirty="0" smtClean="0">
                <a:latin typeface="Arial" pitchFamily="34" charset="0"/>
                <a:cs typeface="Arial" pitchFamily="34" charset="0"/>
              </a:rPr>
              <a:t>Postal. </a:t>
            </a:r>
            <a:endParaRPr lang="es-MX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7288" t="34912" r="20383" b="16430"/>
          <a:stretch/>
        </p:blipFill>
        <p:spPr bwMode="auto">
          <a:xfrm>
            <a:off x="0" y="1142984"/>
            <a:ext cx="5305597" cy="3429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roquis_A_Rey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6024" y="3500438"/>
            <a:ext cx="4177977" cy="335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miflotador.com/bebe9mes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3214686"/>
            <a:ext cx="1179921" cy="10715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3635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u="sng" dirty="0" smtClean="0">
                <a:latin typeface="Arial" pitchFamily="34" charset="0"/>
                <a:cs typeface="Arial" pitchFamily="34" charset="0"/>
              </a:rPr>
              <a:t>Tríptico </a:t>
            </a:r>
            <a:endParaRPr lang="es-MX" u="sng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111719904" y="110258233"/>
            <a:ext cx="2883309" cy="3340091"/>
            <a:chOff x="104706401" y="106709589"/>
            <a:chExt cx="9897445" cy="6888899"/>
          </a:xfrm>
        </p:grpSpPr>
        <p:grpSp>
          <p:nvGrpSpPr>
            <p:cNvPr id="4" name="Group 18"/>
            <p:cNvGrpSpPr>
              <a:grpSpLocks/>
            </p:cNvGrpSpPr>
            <p:nvPr/>
          </p:nvGrpSpPr>
          <p:grpSpPr bwMode="auto">
            <a:xfrm>
              <a:off x="104706401" y="106709589"/>
              <a:ext cx="1709738" cy="1672538"/>
              <a:chOff x="104713451" y="106711014"/>
              <a:chExt cx="1709738" cy="1672538"/>
            </a:xfrm>
          </p:grpSpPr>
          <p:sp>
            <p:nvSpPr>
              <p:cNvPr id="26" name="AutoShape 19"/>
              <p:cNvSpPr>
                <a:spLocks noChangeArrowheads="1"/>
              </p:cNvSpPr>
              <p:nvPr/>
            </p:nvSpPr>
            <p:spPr bwMode="auto">
              <a:xfrm>
                <a:off x="105090837" y="107051118"/>
                <a:ext cx="1332352" cy="1332434"/>
              </a:xfrm>
              <a:custGeom>
                <a:avLst/>
                <a:gdLst>
                  <a:gd name="G0" fmla="+- 147 0 0"/>
                  <a:gd name="G1" fmla="+- -32000 0 0"/>
                  <a:gd name="G2" fmla="+- 32000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147 -32000"/>
                  <a:gd name="T13" fmla="*/ T12 w 64000"/>
                  <a:gd name="T14" fmla="+- 0 -32000 -32000"/>
                  <a:gd name="T15" fmla="*/ -32000 h 64000"/>
                  <a:gd name="T16" fmla="+- 0 32000 -32000"/>
                  <a:gd name="T17" fmla="*/ T16 w 64000"/>
                  <a:gd name="T18" fmla="+- 0 0 -32000"/>
                  <a:gd name="T19" fmla="*/ 0 h 64000"/>
                  <a:gd name="T20" fmla="+- 0 147 -32000"/>
                  <a:gd name="T21" fmla="*/ T20 w 64000"/>
                  <a:gd name="T22" fmla="+- 0 31999 -32000"/>
                  <a:gd name="T23" fmla="*/ 31999 h 64000"/>
                  <a:gd name="T24" fmla="+- 0 147 -32000"/>
                  <a:gd name="T25" fmla="*/ T24 w 64000"/>
                  <a:gd name="T26" fmla="+- 0 31999 -32000"/>
                  <a:gd name="T27" fmla="*/ 31999 h 64000"/>
                  <a:gd name="T28" fmla="+- 0 146 -32000"/>
                  <a:gd name="T29" fmla="*/ T28 w 64000"/>
                  <a:gd name="T30" fmla="+- 0 31999 -32000"/>
                  <a:gd name="T31" fmla="*/ 31999 h 64000"/>
                  <a:gd name="T32" fmla="+- 0 147 -32000"/>
                  <a:gd name="T33" fmla="*/ T32 w 64000"/>
                  <a:gd name="T34" fmla="+- 0 32000 -32000"/>
                  <a:gd name="T35" fmla="*/ 32000 h 64000"/>
                  <a:gd name="T36" fmla="+- 0 147 -32000"/>
                  <a:gd name="T37" fmla="*/ T36 w 64000"/>
                  <a:gd name="T38" fmla="+- 0 -32000 -32000"/>
                  <a:gd name="T39" fmla="*/ -32000 h 64000"/>
                  <a:gd name="T40" fmla="+- 0 146 -32000"/>
                  <a:gd name="T41" fmla="*/ T40 w 64000"/>
                  <a:gd name="T42" fmla="+- 0 -32000 -32000"/>
                  <a:gd name="T43" fmla="*/ -32000 h 64000"/>
                  <a:gd name="T44" fmla="+- 0 147 -32000"/>
                  <a:gd name="T45" fmla="*/ T44 w 64000"/>
                  <a:gd name="T46" fmla="+- 0 -32000 -32000"/>
                  <a:gd name="T47" fmla="*/ -32000 h 64000"/>
                  <a:gd name="T48" fmla="+- 0 G27 -32000"/>
                  <a:gd name="T49" fmla="*/ T48 w 64000"/>
                  <a:gd name="T50" fmla="+- 0 G11 -32000"/>
                  <a:gd name="T51" fmla="*/ G11 h 64000"/>
                  <a:gd name="T52" fmla="+- 0 G25 -32000"/>
                  <a:gd name="T53" fmla="*/ T52 w 64000"/>
                  <a:gd name="T54" fmla="+- 0 G14 -32000"/>
                  <a:gd name="T55" fmla="*/ G14 h 64000"/>
                </a:gdLst>
                <a:ahLst/>
                <a:cxnLst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T49" t="T51" r="T53" b="T55"/>
                <a:pathLst>
                  <a:path w="64000" h="64000">
                    <a:moveTo>
                      <a:pt x="32147" y="0"/>
                    </a:moveTo>
                    <a:cubicBezTo>
                      <a:pt x="49762" y="81"/>
                      <a:pt x="64000" y="14384"/>
                      <a:pt x="64000" y="32000"/>
                    </a:cubicBezTo>
                    <a:cubicBezTo>
                      <a:pt x="64000" y="49615"/>
                      <a:pt x="49762" y="63918"/>
                      <a:pt x="32147" y="63999"/>
                    </a:cubicBezTo>
                    <a:cubicBezTo>
                      <a:pt x="32147" y="63999"/>
                      <a:pt x="32146" y="63999"/>
                      <a:pt x="32146" y="63999"/>
                    </a:cubicBezTo>
                    <a:lnTo>
                      <a:pt x="32147" y="64000"/>
                    </a:lnTo>
                    <a:lnTo>
                      <a:pt x="32147" y="0"/>
                    </a:lnTo>
                    <a:lnTo>
                      <a:pt x="32146" y="0"/>
                    </a:lnTo>
                    <a:cubicBezTo>
                      <a:pt x="32146" y="0"/>
                      <a:pt x="32147" y="0"/>
                      <a:pt x="32147" y="0"/>
                    </a:cubicBezTo>
                    <a:close/>
                  </a:path>
                </a:pathLst>
              </a:custGeom>
              <a:solidFill>
                <a:srgbClr val="FF7C80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" name="AutoShape 20"/>
              <p:cNvSpPr>
                <a:spLocks noChangeArrowheads="1"/>
              </p:cNvSpPr>
              <p:nvPr/>
            </p:nvSpPr>
            <p:spPr bwMode="auto">
              <a:xfrm>
                <a:off x="104713451" y="106711014"/>
                <a:ext cx="1543116" cy="1543212"/>
              </a:xfrm>
              <a:custGeom>
                <a:avLst/>
                <a:gdLst>
                  <a:gd name="G0" fmla="+- 11370 0 0"/>
                  <a:gd name="G1" fmla="+- -32000 0 0"/>
                  <a:gd name="G2" fmla="+- 31520 0 0"/>
                  <a:gd name="T0" fmla="*/ 32000 32000  1"/>
                  <a:gd name="T1" fmla="*/ G0 G0  1"/>
                  <a:gd name="T2" fmla="+- 0 T0 T1"/>
                  <a:gd name="T3" fmla="sqrt T2"/>
                  <a:gd name="G3" fmla="*/ 32000 T3 32000"/>
                  <a:gd name="T4" fmla="*/ 32000 32000  1"/>
                  <a:gd name="T5" fmla="*/ G1 G1  1"/>
                  <a:gd name="T6" fmla="+- 0 T4 T5"/>
                  <a:gd name="T7" fmla="sqrt T6"/>
                  <a:gd name="G4" fmla="*/ 32000 T7 32000"/>
                  <a:gd name="T8" fmla="*/ 32000 32000  1"/>
                  <a:gd name="T9" fmla="*/ G2 G2  1"/>
                  <a:gd name="T10" fmla="+- 0 T8 T9"/>
                  <a:gd name="T11" fmla="sqrt T10"/>
                  <a:gd name="G5" fmla="*/ 32000 T11 32000"/>
                  <a:gd name="G6" fmla="+- 0 0 G3"/>
                  <a:gd name="G7" fmla="+- 0 0 G4"/>
                  <a:gd name="G8" fmla="+- 0 0 G5"/>
                  <a:gd name="G9" fmla="+- 0 G4 G0"/>
                  <a:gd name="G10" fmla="?: G9 G4 G0"/>
                  <a:gd name="G11" fmla="?: G9 G1 G6"/>
                  <a:gd name="G12" fmla="+- 0 G5 G0"/>
                  <a:gd name="G13" fmla="?: G12 G5 G0"/>
                  <a:gd name="G14" fmla="?: G12 G2 G3"/>
                  <a:gd name="G15" fmla="+- G11 0 1"/>
                  <a:gd name="G16" fmla="+- G14 1 0"/>
                  <a:gd name="G17" fmla="+- 0 G14 G3"/>
                  <a:gd name="G18" fmla="?: G17 G8 G13"/>
                  <a:gd name="G19" fmla="?: G17 G0 G13"/>
                  <a:gd name="G20" fmla="?: G17 G3 G16"/>
                  <a:gd name="G21" fmla="+- 0 G6 G11"/>
                  <a:gd name="G22" fmla="?: G21 G7 G10"/>
                  <a:gd name="G23" fmla="?: G21 G0 G10"/>
                  <a:gd name="G24" fmla="?: G21 G6 G15"/>
                  <a:gd name="G25" fmla="min G10 G13"/>
                  <a:gd name="G26" fmla="max G8 G7"/>
                  <a:gd name="G27" fmla="max G26 G0"/>
                  <a:gd name="T12" fmla="+- 0 11370 -32000"/>
                  <a:gd name="T13" fmla="*/ T12 w 64000"/>
                  <a:gd name="T14" fmla="+- 0 -29912 -32000"/>
                  <a:gd name="T15" fmla="*/ -29912 h 64000"/>
                  <a:gd name="T16" fmla="+- 0 32000 -32000"/>
                  <a:gd name="T17" fmla="*/ T16 w 64000"/>
                  <a:gd name="T18" fmla="+- 0 0 -32000"/>
                  <a:gd name="T19" fmla="*/ 0 h 64000"/>
                  <a:gd name="T20" fmla="+- 0 11370 -32000"/>
                  <a:gd name="T21" fmla="*/ T20 w 64000"/>
                  <a:gd name="T22" fmla="+- 0 29911 -32000"/>
                  <a:gd name="T23" fmla="*/ 29911 h 64000"/>
                  <a:gd name="T24" fmla="+- 0 11370 -32000"/>
                  <a:gd name="T25" fmla="*/ T24 w 64000"/>
                  <a:gd name="T26" fmla="+- 0 29911 -32000"/>
                  <a:gd name="T27" fmla="*/ 29911 h 64000"/>
                  <a:gd name="T28" fmla="+- 0 11369 -32000"/>
                  <a:gd name="T29" fmla="*/ T28 w 64000"/>
                  <a:gd name="T30" fmla="+- 0 29911 -32000"/>
                  <a:gd name="T31" fmla="*/ 29911 h 64000"/>
                  <a:gd name="T32" fmla="+- 0 11370 -32000"/>
                  <a:gd name="T33" fmla="*/ T32 w 64000"/>
                  <a:gd name="T34" fmla="+- 0 29912 -32000"/>
                  <a:gd name="T35" fmla="*/ 29912 h 64000"/>
                  <a:gd name="T36" fmla="+- 0 11370 -32000"/>
                  <a:gd name="T37" fmla="*/ T36 w 64000"/>
                  <a:gd name="T38" fmla="+- 0 -29912 -32000"/>
                  <a:gd name="T39" fmla="*/ -29912 h 64000"/>
                  <a:gd name="T40" fmla="+- 0 11369 -32000"/>
                  <a:gd name="T41" fmla="*/ T40 w 64000"/>
                  <a:gd name="T42" fmla="+- 0 -29912 -32000"/>
                  <a:gd name="T43" fmla="*/ -29912 h 64000"/>
                  <a:gd name="T44" fmla="+- 0 11370 -32000"/>
                  <a:gd name="T45" fmla="*/ T44 w 64000"/>
                  <a:gd name="T46" fmla="+- 0 -29912 -32000"/>
                  <a:gd name="T47" fmla="*/ -29912 h 64000"/>
                  <a:gd name="T48" fmla="+- 0 G27 -32000"/>
                  <a:gd name="T49" fmla="*/ T48 w 64000"/>
                  <a:gd name="T50" fmla="+- 0 G11 -32000"/>
                  <a:gd name="T51" fmla="*/ G11 h 64000"/>
                  <a:gd name="T52" fmla="+- 0 G25 -32000"/>
                  <a:gd name="T53" fmla="*/ T52 w 64000"/>
                  <a:gd name="T54" fmla="+- 0 G14 -32000"/>
                  <a:gd name="T55" fmla="*/ G14 h 64000"/>
                </a:gdLst>
                <a:ahLst/>
                <a:cxnLst>
                  <a:cxn ang="0">
                    <a:pos x="T13" y="T15"/>
                  </a:cxn>
                  <a:cxn ang="0">
                    <a:pos x="T17" y="T19"/>
                  </a:cxn>
                  <a:cxn ang="0">
                    <a:pos x="T21" y="T23"/>
                  </a:cxn>
                  <a:cxn ang="0">
                    <a:pos x="T25" y="T27"/>
                  </a:cxn>
                  <a:cxn ang="0">
                    <a:pos x="T29" y="T31"/>
                  </a:cxn>
                  <a:cxn ang="0">
                    <a:pos x="T33" y="T35"/>
                  </a:cxn>
                  <a:cxn ang="0">
                    <a:pos x="T37" y="T39"/>
                  </a:cxn>
                  <a:cxn ang="0">
                    <a:pos x="T41" y="T43"/>
                  </a:cxn>
                  <a:cxn ang="0">
                    <a:pos x="T45" y="T47"/>
                  </a:cxn>
                </a:cxnLst>
                <a:rect l="T49" t="T51" r="T53" b="T55"/>
                <a:pathLst>
                  <a:path w="64000" h="64000">
                    <a:moveTo>
                      <a:pt x="43370" y="2088"/>
                    </a:moveTo>
                    <a:cubicBezTo>
                      <a:pt x="55789" y="6809"/>
                      <a:pt x="64000" y="18713"/>
                      <a:pt x="64000" y="32000"/>
                    </a:cubicBezTo>
                    <a:cubicBezTo>
                      <a:pt x="64000" y="45286"/>
                      <a:pt x="55789" y="57190"/>
                      <a:pt x="43370" y="61911"/>
                    </a:cubicBezTo>
                    <a:cubicBezTo>
                      <a:pt x="43370" y="61911"/>
                      <a:pt x="43370" y="61911"/>
                      <a:pt x="43369" y="61911"/>
                    </a:cubicBezTo>
                    <a:lnTo>
                      <a:pt x="43370" y="61912"/>
                    </a:lnTo>
                    <a:lnTo>
                      <a:pt x="43370" y="2088"/>
                    </a:lnTo>
                    <a:lnTo>
                      <a:pt x="43369" y="2088"/>
                    </a:lnTo>
                    <a:cubicBezTo>
                      <a:pt x="43370" y="2088"/>
                      <a:pt x="43370" y="2088"/>
                      <a:pt x="43370" y="2088"/>
                    </a:cubicBezTo>
                    <a:close/>
                  </a:path>
                </a:pathLst>
              </a:custGeom>
              <a:solidFill>
                <a:srgbClr val="0099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sp>
          <p:nvSpPr>
            <p:cNvPr id="17" name="Rectangle 21"/>
            <p:cNvSpPr>
              <a:spLocks noChangeArrowheads="1"/>
            </p:cNvSpPr>
            <p:nvPr/>
          </p:nvSpPr>
          <p:spPr bwMode="auto">
            <a:xfrm>
              <a:off x="105752454" y="106754775"/>
              <a:ext cx="8851392" cy="6843713"/>
            </a:xfrm>
            <a:prstGeom prst="rect">
              <a:avLst/>
            </a:prstGeom>
            <a:noFill/>
            <a:ln w="3175" algn="in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000000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Text Box 22"/>
            <p:cNvSpPr txBox="1">
              <a:spLocks noChangeArrowheads="1"/>
            </p:cNvSpPr>
            <p:nvPr/>
          </p:nvSpPr>
          <p:spPr bwMode="auto">
            <a:xfrm>
              <a:off x="106491975" y="106983375"/>
              <a:ext cx="8020431" cy="43434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ES" sz="18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Publisher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 flipH="1">
              <a:off x="106492001" y="107470273"/>
              <a:ext cx="8020405" cy="0"/>
            </a:xfrm>
            <a:prstGeom prst="line">
              <a:avLst/>
            </a:prstGeom>
            <a:noFill/>
            <a:ln w="3175" algn="ctr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Text Box 24"/>
            <p:cNvSpPr txBox="1">
              <a:spLocks noChangeArrowheads="1"/>
            </p:cNvSpPr>
            <p:nvPr/>
          </p:nvSpPr>
          <p:spPr bwMode="auto">
            <a:xfrm>
              <a:off x="106091925" y="108583575"/>
              <a:ext cx="2053318" cy="41616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Lapostal ilustrada, llamada simplemente"postal","tarjeta postal", ode, es una pieza rectangular de, oón, preparada para escribir y enviar por el correo tradicional, sin necesidad de usar un.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Text Box 25"/>
            <p:cNvSpPr txBox="1">
              <a:spLocks noChangeArrowheads="1"/>
            </p:cNvSpPr>
            <p:nvPr/>
          </p:nvSpPr>
          <p:spPr bwMode="auto">
            <a:xfrm>
              <a:off x="108830363" y="108126375"/>
              <a:ext cx="2690812" cy="504552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300" b="1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Lorem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ipsum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dolor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sit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amet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consectetuer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adipiscing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sed diem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nonummy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nibh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euismod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tincidunt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lacreet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magna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aliguam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erat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volutpat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wisis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ad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minim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veniam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consequat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vel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illum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feugiat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nulla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facilisis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at vero eros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accumsan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iusto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odio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dignissim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qui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blandit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praesent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luptatum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Lorem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ipsum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dolor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sit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amet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consectetuer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adipiscing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elit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sed diem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nonummy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nibh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euismod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tincidunt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lacreet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magna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aliguam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erat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volutpat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 Ut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wisis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ad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minim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veniam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consequat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,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vel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illum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dolore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eu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feugiat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nulla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facilisis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 at vero eros et </a:t>
              </a:r>
              <a:r>
                <a:rPr kumimoji="0" lang="es-ES" sz="10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accumsan</a:t>
              </a:r>
              <a:r>
                <a:rPr kumimoji="0" lang="es-ES" sz="10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Text Box 26"/>
            <p:cNvSpPr txBox="1">
              <a:spLocks noChangeArrowheads="1"/>
            </p:cNvSpPr>
            <p:nvPr/>
          </p:nvSpPr>
          <p:spPr bwMode="auto">
            <a:xfrm>
              <a:off x="112215821" y="108126375"/>
              <a:ext cx="2057400" cy="32004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0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195" tIns="36195" rIns="36195" bIns="3619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endParaRPr kumimoji="0" lang="es-E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Century Gothic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0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Century Gothic" pitchFamily="34" charset="0"/>
                  <a:cs typeface="Arial" pitchFamily="34" charset="0"/>
                </a:rPr>
                <a:t>El(dellatín) es una cuenta sistematizada del transcurso deltiempo, utilizado para la organización cronológica de las actividades humanas. Se trata de un conjunto de reglas o normas que tratan de hacer coincidir elño civilelño trópico.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3099" name="Picture 27" descr="tipologas_text_imagen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229201" y="110867640"/>
              <a:ext cx="1793328" cy="11887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0" name="Picture 28" descr="calendario-2013-en-excel-0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284623" y="111332460"/>
              <a:ext cx="1815532" cy="14077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01" name="Picture 29" descr="1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283160" y="110258040"/>
              <a:ext cx="1807176" cy="1251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Text Box 30"/>
            <p:cNvSpPr txBox="1">
              <a:spLocks noChangeArrowheads="1"/>
            </p:cNvSpPr>
            <p:nvPr/>
          </p:nvSpPr>
          <p:spPr bwMode="auto">
            <a:xfrm>
              <a:off x="109021710" y="107907615"/>
              <a:ext cx="208788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3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Calendario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 Box 31"/>
            <p:cNvSpPr txBox="1">
              <a:spLocks noChangeArrowheads="1"/>
            </p:cNvSpPr>
            <p:nvPr/>
          </p:nvSpPr>
          <p:spPr bwMode="auto">
            <a:xfrm>
              <a:off x="105729870" y="108303855"/>
              <a:ext cx="1005840" cy="3352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6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Postal 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112275450" y="107808555"/>
              <a:ext cx="2087880" cy="426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</a:pPr>
              <a:r>
                <a:rPr kumimoji="0" lang="es-ES" sz="1300" b="1" i="0" u="none" strike="noStrike" cap="none" normalizeH="0" baseline="0" smtClean="0">
                  <a:ln>
                    <a:noFill/>
                  </a:ln>
                  <a:solidFill>
                    <a:srgbClr val="009999"/>
                  </a:solidFill>
                  <a:effectLst/>
                  <a:latin typeface="Century Gothic" pitchFamily="34" charset="0"/>
                  <a:cs typeface="Arial" pitchFamily="34" charset="0"/>
                </a:rPr>
                <a:t>Tarjeta de presentación</a:t>
              </a:r>
              <a:endParaRPr kumimoji="0" 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1975" t="21458" r="21406" b="18750"/>
          <a:stretch/>
        </p:blipFill>
        <p:spPr bwMode="auto">
          <a:xfrm>
            <a:off x="0" y="1428736"/>
            <a:ext cx="4259895" cy="3071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3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3734" t="21457" r="22811" b="21090"/>
          <a:stretch/>
        </p:blipFill>
        <p:spPr bwMode="auto">
          <a:xfrm>
            <a:off x="4321020" y="3071810"/>
            <a:ext cx="4822980" cy="358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19798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0" y="0"/>
            <a:ext cx="83582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i="1" u="sng" dirty="0" smtClean="0"/>
              <a:t>Tarjeta de felicitación</a:t>
            </a:r>
            <a:endParaRPr lang="es-MX" sz="4400" i="1" u="sn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27099" t="26367" r="6250" b="18945"/>
          <a:stretch>
            <a:fillRect/>
          </a:stretch>
        </p:blipFill>
        <p:spPr bwMode="auto">
          <a:xfrm>
            <a:off x="2786050" y="2071678"/>
            <a:ext cx="6152567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/>
          <a:srcRect l="45605" t="24609" r="22168" b="19726"/>
          <a:stretch>
            <a:fillRect/>
          </a:stretch>
        </p:blipFill>
        <p:spPr bwMode="auto">
          <a:xfrm>
            <a:off x="0" y="1928802"/>
            <a:ext cx="292269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 descr="http://www.eluniversal.com.co/sites/default/files/mamas_103_02e7528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26" y="2428868"/>
            <a:ext cx="2643206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>
            <a:normAutofit/>
          </a:bodyPr>
          <a:lstStyle/>
          <a:p>
            <a:r>
              <a:rPr lang="es-ES_tradnl" sz="4800" u="sng" dirty="0" smtClean="0">
                <a:latin typeface="Arial" pitchFamily="34" charset="0"/>
                <a:cs typeface="Arial" pitchFamily="34" charset="0"/>
              </a:rPr>
              <a:t>Diploma</a:t>
            </a:r>
            <a:endParaRPr lang="es-ES" sz="4800" u="sng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4 Imagen" descr="diplom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38" y="1714488"/>
            <a:ext cx="6828091" cy="4827156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>
                <a:latin typeface="Arial" pitchFamily="34" charset="0"/>
                <a:cs typeface="Arial" pitchFamily="34" charset="0"/>
              </a:rPr>
              <a:t>Tarjeta de Presentación</a:t>
            </a:r>
            <a:endParaRPr lang="es-E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3 Imagen" descr="tarjeta de presentaic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1285860"/>
            <a:ext cx="6343255" cy="5044914"/>
          </a:xfrm>
          <a:prstGeom prst="rect">
            <a:avLst/>
          </a:prstGeom>
        </p:spPr>
      </p:pic>
      <p:pic>
        <p:nvPicPr>
          <p:cNvPr id="1026" name="Picture 2" descr="http://web.sec-coahuila.gob.mx/cidies/BIBLIOTECA_DIGITAL%5CDB%5CL%5CLOGOENEP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143248"/>
            <a:ext cx="2625949" cy="195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29</TotalTime>
  <Words>203</Words>
  <Application>Microsoft Office PowerPoint</Application>
  <PresentationFormat>Presentación en pantalla (4:3)</PresentationFormat>
  <Paragraphs>27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Civil</vt:lpstr>
      <vt:lpstr>ACTIVIDADES DE PUBLISHER</vt:lpstr>
      <vt:lpstr>Curricular.</vt:lpstr>
      <vt:lpstr>Pancarta</vt:lpstr>
      <vt:lpstr>Postal. </vt:lpstr>
      <vt:lpstr>Tríptico </vt:lpstr>
      <vt:lpstr>Diapositiva 6</vt:lpstr>
      <vt:lpstr>Diploma</vt:lpstr>
      <vt:lpstr>Tarjeta de Presentación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Curriculum.</dc:title>
  <dc:creator>COMPUTO</dc:creator>
  <cp:lastModifiedBy>COMPUTO</cp:lastModifiedBy>
  <cp:revision>5</cp:revision>
  <dcterms:created xsi:type="dcterms:W3CDTF">2013-05-22T18:12:05Z</dcterms:created>
  <dcterms:modified xsi:type="dcterms:W3CDTF">2013-05-22T18:45:19Z</dcterms:modified>
</cp:coreProperties>
</file>