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59DB-86E3-4A6E-ADF3-69C2F17D8EF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E53F-2DAE-4E76-8097-9039749D242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59DB-86E3-4A6E-ADF3-69C2F17D8EF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E53F-2DAE-4E76-8097-9039749D242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59DB-86E3-4A6E-ADF3-69C2F17D8EF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E53F-2DAE-4E76-8097-9039749D242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59DB-86E3-4A6E-ADF3-69C2F17D8EF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E53F-2DAE-4E76-8097-9039749D242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59DB-86E3-4A6E-ADF3-69C2F17D8EF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E53F-2DAE-4E76-8097-9039749D242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59DB-86E3-4A6E-ADF3-69C2F17D8EF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E53F-2DAE-4E76-8097-9039749D242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59DB-86E3-4A6E-ADF3-69C2F17D8EF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E53F-2DAE-4E76-8097-9039749D242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59DB-86E3-4A6E-ADF3-69C2F17D8EF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E53F-2DAE-4E76-8097-9039749D242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59DB-86E3-4A6E-ADF3-69C2F17D8EF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E53F-2DAE-4E76-8097-9039749D242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59DB-86E3-4A6E-ADF3-69C2F17D8EF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E53F-2DAE-4E76-8097-9039749D242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59DB-86E3-4A6E-ADF3-69C2F17D8EF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E53F-2DAE-4E76-8097-9039749D242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559DB-86E3-4A6E-ADF3-69C2F17D8EF1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E53F-2DAE-4E76-8097-9039749D242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-D_9hTVgo1fo/UAKT5eV-cEI/AAAAAAAAWRc/urJxPaNnAgI/s1600/fondos+mariposas,pasteles+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72008"/>
            <a:ext cx="9372533" cy="70294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88032" y="332656"/>
            <a:ext cx="860444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latin typeface="Baskerville Old Face" pitchFamily="18" charset="0"/>
                <a:cs typeface="Aharoni" pitchFamily="2" charset="-79"/>
              </a:rPr>
              <a:t>ACTIVIDADES DE PUBLISHER</a:t>
            </a:r>
          </a:p>
          <a:p>
            <a:pPr algn="ctr"/>
            <a:endParaRPr lang="es-MX" sz="4000" b="1" dirty="0" smtClean="0">
              <a:latin typeface="Baskerville Old Face" pitchFamily="18" charset="0"/>
              <a:cs typeface="Aharoni" pitchFamily="2" charset="-79"/>
            </a:endParaRPr>
          </a:p>
          <a:p>
            <a:pPr algn="ctr"/>
            <a:endParaRPr lang="es-MX" sz="4000" b="1" dirty="0" smtClean="0">
              <a:latin typeface="Baskerville Old Face" pitchFamily="18" charset="0"/>
              <a:cs typeface="Aharoni" pitchFamily="2" charset="-79"/>
            </a:endParaRPr>
          </a:p>
          <a:p>
            <a:pPr algn="ctr"/>
            <a:endParaRPr lang="es-MX" sz="4000" b="1" dirty="0" smtClean="0">
              <a:latin typeface="Baskerville Old Face" pitchFamily="18" charset="0"/>
              <a:cs typeface="Aharoni" pitchFamily="2" charset="-79"/>
            </a:endParaRPr>
          </a:p>
          <a:p>
            <a:pPr algn="ctr"/>
            <a:endParaRPr lang="es-MX" sz="4000" b="1" dirty="0" smtClean="0">
              <a:latin typeface="Baskerville Old Face" pitchFamily="18" charset="0"/>
              <a:cs typeface="Aharoni" pitchFamily="2" charset="-79"/>
            </a:endParaRPr>
          </a:p>
          <a:p>
            <a:pPr algn="ctr"/>
            <a:endParaRPr lang="es-MX" sz="4000" b="1" dirty="0" smtClean="0">
              <a:latin typeface="Baskerville Old Face" pitchFamily="18" charset="0"/>
              <a:cs typeface="Aharoni" pitchFamily="2" charset="-79"/>
            </a:endParaRPr>
          </a:p>
          <a:p>
            <a:pPr algn="ctr"/>
            <a:r>
              <a:rPr lang="es-MX" sz="3200" b="1" dirty="0" smtClean="0">
                <a:latin typeface="Baskerville Old Face" pitchFamily="18" charset="0"/>
                <a:cs typeface="Aharoni" pitchFamily="2" charset="-79"/>
              </a:rPr>
              <a:t>ALUMNA: María Luisa Álvarez González.</a:t>
            </a:r>
          </a:p>
          <a:p>
            <a:pPr algn="ctr"/>
            <a:r>
              <a:rPr lang="es-MX" sz="3200" b="1" dirty="0" smtClean="0">
                <a:latin typeface="Baskerville Old Face" pitchFamily="18" charset="0"/>
                <a:cs typeface="Aharoni" pitchFamily="2" charset="-79"/>
              </a:rPr>
              <a:t>GRADO Y SECCIÒN: 2º “B”</a:t>
            </a:r>
          </a:p>
          <a:p>
            <a:pPr algn="ctr"/>
            <a:r>
              <a:rPr lang="es-MX" sz="3200" b="1" dirty="0" smtClean="0">
                <a:latin typeface="Baskerville Old Face" pitchFamily="18" charset="0"/>
                <a:cs typeface="Aharoni" pitchFamily="2" charset="-79"/>
              </a:rPr>
              <a:t>NÙMERO DE LISTA: 2</a:t>
            </a:r>
            <a:endParaRPr lang="es-MX" sz="3200" b="1" dirty="0">
              <a:latin typeface="Baskerville Old Face" pitchFamily="18" charset="0"/>
              <a:cs typeface="Aharoni" pitchFamily="2" charset="-79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4445"/>
          <a:stretch>
            <a:fillRect/>
          </a:stretch>
        </p:blipFill>
        <p:spPr bwMode="auto">
          <a:xfrm>
            <a:off x="35496" y="864096"/>
            <a:ext cx="910850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4145"/>
          <a:stretch>
            <a:fillRect/>
          </a:stretch>
        </p:blipFill>
        <p:spPr bwMode="auto">
          <a:xfrm>
            <a:off x="1" y="260648"/>
            <a:ext cx="91440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59632" y="116632"/>
            <a:ext cx="655272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Aharoni" pitchFamily="2" charset="-79"/>
                <a:cs typeface="Aharoni" pitchFamily="2" charset="-79"/>
              </a:rPr>
              <a:t>TARJETA DE FELICITACIÒN</a:t>
            </a:r>
            <a:endParaRPr lang="es-MX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947"/>
          <a:stretch>
            <a:fillRect/>
          </a:stretch>
        </p:blipFill>
        <p:spPr bwMode="auto">
          <a:xfrm>
            <a:off x="0" y="1152128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4243"/>
          <a:stretch>
            <a:fillRect/>
          </a:stretch>
        </p:blipFill>
        <p:spPr bwMode="auto">
          <a:xfrm>
            <a:off x="323528" y="188640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5272"/>
          <a:stretch>
            <a:fillRect/>
          </a:stretch>
        </p:blipFill>
        <p:spPr bwMode="auto">
          <a:xfrm>
            <a:off x="179512" y="404664"/>
            <a:ext cx="87849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b="4381"/>
          <a:stretch>
            <a:fillRect/>
          </a:stretch>
        </p:blipFill>
        <p:spPr bwMode="auto">
          <a:xfrm>
            <a:off x="0" y="1052736"/>
            <a:ext cx="914399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475656" y="188640"/>
            <a:ext cx="65527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Aharoni" pitchFamily="2" charset="-79"/>
                <a:cs typeface="Aharoni" pitchFamily="2" charset="-79"/>
              </a:rPr>
              <a:t>TARJETA DE PRESENTACIÒN</a:t>
            </a:r>
            <a:endParaRPr lang="es-MX" sz="36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b="4902"/>
          <a:stretch>
            <a:fillRect/>
          </a:stretch>
        </p:blipFill>
        <p:spPr bwMode="auto">
          <a:xfrm>
            <a:off x="179512" y="1052736"/>
            <a:ext cx="88333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331640" y="116632"/>
            <a:ext cx="662473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latin typeface="Aharoni" pitchFamily="2" charset="-79"/>
                <a:cs typeface="Aharoni" pitchFamily="2" charset="-79"/>
              </a:rPr>
              <a:t>DIPLOMAS</a:t>
            </a:r>
            <a:endParaRPr lang="es-MX" sz="4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399"/>
          <a:stretch>
            <a:fillRect/>
          </a:stretch>
        </p:blipFill>
        <p:spPr bwMode="auto">
          <a:xfrm>
            <a:off x="107504" y="908720"/>
            <a:ext cx="89644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051720" y="44624"/>
            <a:ext cx="5184576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atin typeface="Aharoni" pitchFamily="2" charset="-79"/>
                <a:cs typeface="Aharoni" pitchFamily="2" charset="-79"/>
              </a:rPr>
              <a:t>TRIPTICO</a:t>
            </a:r>
            <a:endParaRPr lang="es-MX" sz="44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b="4651"/>
          <a:stretch>
            <a:fillRect/>
          </a:stretch>
        </p:blipFill>
        <p:spPr bwMode="auto">
          <a:xfrm>
            <a:off x="251520" y="404664"/>
            <a:ext cx="865654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b="5606"/>
          <a:stretch>
            <a:fillRect/>
          </a:stretch>
        </p:blipFill>
        <p:spPr bwMode="auto">
          <a:xfrm>
            <a:off x="0" y="1124744"/>
            <a:ext cx="91440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547664" y="188640"/>
            <a:ext cx="61926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Aharoni" pitchFamily="2" charset="-79"/>
                <a:cs typeface="Aharoni" pitchFamily="2" charset="-79"/>
              </a:rPr>
              <a:t>CURRICULUM VITAE</a:t>
            </a:r>
            <a:endParaRPr lang="es-MX" sz="3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4501"/>
          <a:stretch>
            <a:fillRect/>
          </a:stretch>
        </p:blipFill>
        <p:spPr bwMode="auto">
          <a:xfrm>
            <a:off x="0" y="692696"/>
            <a:ext cx="914399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47664" y="404664"/>
            <a:ext cx="619268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Aharoni" pitchFamily="2" charset="-79"/>
                <a:cs typeface="Aharoni" pitchFamily="2" charset="-79"/>
              </a:rPr>
              <a:t>PANCARTA</a:t>
            </a:r>
            <a:endParaRPr lang="es-MX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b="4961"/>
          <a:stretch>
            <a:fillRect/>
          </a:stretch>
        </p:blipFill>
        <p:spPr bwMode="auto">
          <a:xfrm>
            <a:off x="107504" y="1484784"/>
            <a:ext cx="884303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301" b="4243"/>
          <a:stretch>
            <a:fillRect/>
          </a:stretch>
        </p:blipFill>
        <p:spPr bwMode="auto">
          <a:xfrm>
            <a:off x="0" y="1412776"/>
            <a:ext cx="914399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979712" y="160764"/>
            <a:ext cx="4752528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Aharoni" pitchFamily="2" charset="-79"/>
                <a:cs typeface="Aharoni" pitchFamily="2" charset="-79"/>
              </a:rPr>
              <a:t>POSTALES</a:t>
            </a:r>
            <a:endParaRPr lang="es-MX" sz="6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4546"/>
          <a:stretch>
            <a:fillRect/>
          </a:stretch>
        </p:blipFill>
        <p:spPr bwMode="auto">
          <a:xfrm>
            <a:off x="0" y="692696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4686"/>
          <a:stretch>
            <a:fillRect/>
          </a:stretch>
        </p:blipFill>
        <p:spPr bwMode="auto">
          <a:xfrm>
            <a:off x="0" y="1124744"/>
            <a:ext cx="91440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835696" y="116632"/>
            <a:ext cx="554461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latin typeface="Aharoni" pitchFamily="2" charset="-79"/>
                <a:cs typeface="Aharoni" pitchFamily="2" charset="-79"/>
              </a:rPr>
              <a:t>CAT</a:t>
            </a:r>
            <a:r>
              <a:rPr lang="es-MX" sz="5400" b="1" dirty="0" smtClean="0">
                <a:latin typeface="Aharoni" pitchFamily="2" charset="-79"/>
                <a:cs typeface="Aharoni" pitchFamily="2" charset="-79"/>
              </a:rPr>
              <a:t>Á</a:t>
            </a:r>
            <a:r>
              <a:rPr lang="es-MX" sz="4800" dirty="0" smtClean="0">
                <a:latin typeface="Aharoni" pitchFamily="2" charset="-79"/>
                <a:cs typeface="Aharoni" pitchFamily="2" charset="-79"/>
              </a:rPr>
              <a:t>LOGO</a:t>
            </a:r>
            <a:endParaRPr lang="es-MX" sz="4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4686"/>
          <a:stretch>
            <a:fillRect/>
          </a:stretch>
        </p:blipFill>
        <p:spPr bwMode="auto">
          <a:xfrm>
            <a:off x="0" y="836712"/>
            <a:ext cx="91440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5195"/>
          <a:stretch>
            <a:fillRect/>
          </a:stretch>
        </p:blipFill>
        <p:spPr bwMode="auto">
          <a:xfrm>
            <a:off x="0" y="764704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36</Words>
  <Application>Microsoft Office PowerPoint</Application>
  <PresentationFormat>Presentación en pantalla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Marilu Alvarez</dc:creator>
  <cp:lastModifiedBy>Marilu Alvarez</cp:lastModifiedBy>
  <cp:revision>30</cp:revision>
  <dcterms:created xsi:type="dcterms:W3CDTF">2013-05-16T23:37:04Z</dcterms:created>
  <dcterms:modified xsi:type="dcterms:W3CDTF">2013-05-17T06:25:30Z</dcterms:modified>
</cp:coreProperties>
</file>