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5CC0C7-84FB-4BC9-95F0-833207259A87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2D0A6-96B7-4CA5-B4AD-32D24696F96E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79042" y="2967335"/>
            <a:ext cx="3585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POSTALES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TARJETA DE PRESENTACION </a:t>
            </a:r>
            <a:endParaRPr lang="es-MX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57496"/>
            <a:ext cx="4086228" cy="33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 r="638" b="7744"/>
          <a:stretch>
            <a:fillRect/>
          </a:stretch>
        </p:blipFill>
        <p:spPr bwMode="auto">
          <a:xfrm>
            <a:off x="5357818" y="3143248"/>
            <a:ext cx="3603050" cy="2791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Pancarta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82" b="7376"/>
          <a:stretch>
            <a:fillRect/>
          </a:stretch>
        </p:blipFill>
        <p:spPr bwMode="auto">
          <a:xfrm>
            <a:off x="428596" y="1714488"/>
            <a:ext cx="8366924" cy="4413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Tríptico </a:t>
            </a:r>
            <a:endParaRPr lang="es-MX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84350"/>
            <a:ext cx="6858024" cy="421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6</Words>
  <Application>Microsoft Office PowerPoint</Application>
  <PresentationFormat>Presentación en pantalla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Tríptico </vt:lpstr>
      <vt:lpstr>Diapositiva 9</vt:lpstr>
      <vt:lpstr>TARJETA DE PRESENTACION </vt:lpstr>
      <vt:lpstr>Pancarta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Elizabeth</dc:creator>
  <cp:lastModifiedBy>User</cp:lastModifiedBy>
  <cp:revision>10</cp:revision>
  <dcterms:created xsi:type="dcterms:W3CDTF">2013-05-17T22:55:58Z</dcterms:created>
  <dcterms:modified xsi:type="dcterms:W3CDTF">2013-05-22T21:42:14Z</dcterms:modified>
</cp:coreProperties>
</file>