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31B7-0165-49B9-A089-A0A2F9C1D3B9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A2F-5C68-4796-9052-F7052457820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18540" r="25000" b="10000"/>
          <a:stretch>
            <a:fillRect/>
          </a:stretch>
        </p:blipFill>
        <p:spPr bwMode="auto">
          <a:xfrm>
            <a:off x="4499992" y="1844824"/>
            <a:ext cx="45989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1391" t="17870" r="31399" b="10311"/>
          <a:stretch>
            <a:fillRect/>
          </a:stretch>
        </p:blipFill>
        <p:spPr bwMode="auto">
          <a:xfrm>
            <a:off x="251520" y="1385392"/>
            <a:ext cx="45365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11560" y="620688"/>
            <a:ext cx="4449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Currículo Vitae</a:t>
            </a:r>
            <a:endParaRPr lang="es-E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37440" r="2848" b="23815"/>
          <a:stretch>
            <a:fillRect/>
          </a:stretch>
        </p:blipFill>
        <p:spPr bwMode="auto">
          <a:xfrm>
            <a:off x="116285" y="2348880"/>
            <a:ext cx="899221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55576" y="908720"/>
            <a:ext cx="1889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Cartel</a:t>
            </a:r>
            <a:endParaRPr lang="es-E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137" t="19485" r="16432" b="15311"/>
          <a:stretch>
            <a:fillRect/>
          </a:stretch>
        </p:blipFill>
        <p:spPr bwMode="auto">
          <a:xfrm>
            <a:off x="4812232" y="3212977"/>
            <a:ext cx="433176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4644" t="18815" r="13972" b="15036"/>
          <a:stretch>
            <a:fillRect/>
          </a:stretch>
        </p:blipFill>
        <p:spPr bwMode="auto">
          <a:xfrm>
            <a:off x="179512" y="1844824"/>
            <a:ext cx="4536504" cy="365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36919" y="908720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Postal</a:t>
            </a:r>
            <a:endParaRPr lang="es-E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17595" r="9935" b="12476"/>
          <a:stretch>
            <a:fillRect/>
          </a:stretch>
        </p:blipFill>
        <p:spPr bwMode="auto">
          <a:xfrm>
            <a:off x="971600" y="1340768"/>
            <a:ext cx="75243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63064" y="188640"/>
            <a:ext cx="2280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tríptico</a:t>
            </a:r>
            <a:endParaRPr lang="es-E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5769" t="20430" r="28835" b="13421"/>
          <a:stretch>
            <a:fillRect/>
          </a:stretch>
        </p:blipFill>
        <p:spPr bwMode="auto">
          <a:xfrm>
            <a:off x="0" y="-27384"/>
            <a:ext cx="2339752" cy="38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1691" t="20705" r="15154" b="12201"/>
          <a:stretch>
            <a:fillRect/>
          </a:stretch>
        </p:blipFill>
        <p:spPr bwMode="auto">
          <a:xfrm>
            <a:off x="2267743" y="1"/>
            <a:ext cx="4752529" cy="374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31691" t="21650" r="15744" b="14091"/>
          <a:stretch>
            <a:fillRect/>
          </a:stretch>
        </p:blipFill>
        <p:spPr bwMode="auto">
          <a:xfrm>
            <a:off x="0" y="3717032"/>
            <a:ext cx="3672408" cy="280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31691" t="20705" r="15154" b="14091"/>
          <a:stretch>
            <a:fillRect/>
          </a:stretch>
        </p:blipFill>
        <p:spPr bwMode="auto">
          <a:xfrm>
            <a:off x="3707904" y="3789040"/>
            <a:ext cx="34751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 l="45866" t="20705" r="28738" b="13146"/>
          <a:stretch>
            <a:fillRect/>
          </a:stretch>
        </p:blipFill>
        <p:spPr bwMode="auto">
          <a:xfrm>
            <a:off x="7199784" y="3501008"/>
            <a:ext cx="1944216" cy="316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446467" y="2564904"/>
            <a:ext cx="2697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Catalogo</a:t>
            </a:r>
            <a:endParaRPr lang="es-E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548680"/>
            <a:ext cx="6326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Tarjeta de felicitación</a:t>
            </a:r>
            <a:endParaRPr lang="es-E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42816" t="18540" r="25000" b="14366"/>
          <a:stretch>
            <a:fillRect/>
          </a:stretch>
        </p:blipFill>
        <p:spPr bwMode="auto">
          <a:xfrm>
            <a:off x="179512" y="1556792"/>
            <a:ext cx="2304256" cy="30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25194" t="18815" r="8066" b="15036"/>
          <a:stretch>
            <a:fillRect/>
          </a:stretch>
        </p:blipFill>
        <p:spPr bwMode="auto">
          <a:xfrm>
            <a:off x="2555776" y="1556792"/>
            <a:ext cx="46496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42322" t="18815" r="25785" b="14091"/>
          <a:stretch>
            <a:fillRect/>
          </a:stretch>
        </p:blipFill>
        <p:spPr bwMode="auto">
          <a:xfrm>
            <a:off x="7199784" y="1772816"/>
            <a:ext cx="1944216" cy="255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691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Tarjeta de Presentación</a:t>
            </a:r>
            <a:endParaRPr lang="es-E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144" t="17595" r="5210" b="17201"/>
          <a:stretch>
            <a:fillRect/>
          </a:stretch>
        </p:blipFill>
        <p:spPr bwMode="auto">
          <a:xfrm>
            <a:off x="179512" y="980728"/>
            <a:ext cx="5328592" cy="29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2832" t="17870" r="8066" b="26375"/>
          <a:stretch>
            <a:fillRect/>
          </a:stretch>
        </p:blipFill>
        <p:spPr bwMode="auto">
          <a:xfrm>
            <a:off x="3203848" y="4005064"/>
            <a:ext cx="5112568" cy="257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88640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</a:t>
            </a:r>
            <a:endParaRPr lang="es-E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4547" t="18540" r="12888" b="17201"/>
          <a:stretch>
            <a:fillRect/>
          </a:stretch>
        </p:blipFill>
        <p:spPr bwMode="auto">
          <a:xfrm>
            <a:off x="827584" y="1052736"/>
            <a:ext cx="64087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</Words>
  <Application>Microsoft Office PowerPoint</Application>
  <PresentationFormat>Presentación en pantalla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</cp:revision>
  <dcterms:created xsi:type="dcterms:W3CDTF">2013-05-16T21:23:15Z</dcterms:created>
  <dcterms:modified xsi:type="dcterms:W3CDTF">2013-05-16T22:32:51Z</dcterms:modified>
</cp:coreProperties>
</file>