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7B8860-5B87-4F2C-81AE-D20E212B2F18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3DBB16-14A4-4CAE-A39E-531BE908543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rgbClr val="F8F8F8"/>
                </a:solidFill>
                <a:latin typeface="+mj-lt"/>
              </a:rPr>
              <a:t>Alumna : Celia Nohemí Méndez Sandoval</a:t>
            </a:r>
          </a:p>
          <a:p>
            <a:r>
              <a:rPr lang="es-MX" b="1" dirty="0" smtClean="0">
                <a:solidFill>
                  <a:srgbClr val="F8F8F8"/>
                </a:solidFill>
                <a:latin typeface="+mj-lt"/>
              </a:rPr>
              <a:t>Grado 2° Sección “B”</a:t>
            </a:r>
          </a:p>
          <a:p>
            <a:r>
              <a:rPr lang="es-MX" b="1" dirty="0" smtClean="0">
                <a:solidFill>
                  <a:srgbClr val="F8F8F8"/>
                </a:solidFill>
                <a:latin typeface="+mj-lt"/>
              </a:rPr>
              <a:t>N° de Lista : 23</a:t>
            </a:r>
          </a:p>
          <a:p>
            <a:r>
              <a:rPr lang="es-MX" b="1" dirty="0" smtClean="0">
                <a:solidFill>
                  <a:srgbClr val="F8F8F8"/>
                </a:solidFill>
                <a:latin typeface="+mj-lt"/>
              </a:rPr>
              <a:t>Profesor </a:t>
            </a:r>
            <a:r>
              <a:rPr lang="es-MX" b="1" smtClean="0">
                <a:solidFill>
                  <a:srgbClr val="F8F8F8"/>
                </a:solidFill>
                <a:latin typeface="+mj-lt"/>
              </a:rPr>
              <a:t>Graciano Montoya </a:t>
            </a:r>
            <a:r>
              <a:rPr lang="es-MX" b="1" dirty="0" smtClean="0">
                <a:solidFill>
                  <a:srgbClr val="F8F8F8"/>
                </a:solidFill>
                <a:latin typeface="+mj-lt"/>
              </a:rPr>
              <a:t>Hoyos </a:t>
            </a:r>
            <a:endParaRPr lang="es-ES" b="1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>Escuela Normal de Educación Preescolar </a:t>
            </a:r>
            <a:br>
              <a:rPr lang="es-MX" sz="4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eestyle Script" pitchFamily="66" charset="0"/>
              </a:rPr>
            </a:br>
            <a:r>
              <a:rPr lang="es-MX" sz="4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>Publisher </a:t>
            </a:r>
            <a:endParaRPr lang="es-ES" sz="4800" b="1" dirty="0">
              <a:solidFill>
                <a:schemeClr val="tx1">
                  <a:lumMod val="60000"/>
                  <a:lumOff val="40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2">
      <a:dk1>
        <a:srgbClr val="FF388C"/>
      </a:dk1>
      <a:lt1>
        <a:srgbClr val="666666"/>
      </a:lt1>
      <a:dk2>
        <a:srgbClr val="17BBFD"/>
      </a:dk2>
      <a:lt2>
        <a:srgbClr val="000000"/>
      </a:lt2>
      <a:accent1>
        <a:srgbClr val="75005F"/>
      </a:accent1>
      <a:accent2>
        <a:srgbClr val="E40059"/>
      </a:accent2>
      <a:accent3>
        <a:srgbClr val="E90062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28</Words>
  <Application>Microsoft Office PowerPoint</Application>
  <PresentationFormat>Presentación en pantalla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Equidad</vt:lpstr>
      <vt:lpstr>Escuela Normal de Educación Preescolar  Publisher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8</cp:revision>
  <dcterms:created xsi:type="dcterms:W3CDTF">2013-05-23T03:00:09Z</dcterms:created>
  <dcterms:modified xsi:type="dcterms:W3CDTF">2013-05-23T04:18:21Z</dcterms:modified>
</cp:coreProperties>
</file>