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5918-3A7A-4BF8-A878-1E9CD272E01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D677-5B57-4193-A1CE-4CA3055F03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Currículo vitae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60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95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786050" y="214290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/>
              <a:t>Pancarta</a:t>
            </a:r>
            <a:endParaRPr lang="es-E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3357554" y="428604"/>
            <a:ext cx="20629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/>
              <a:t>Postales</a:t>
            </a:r>
            <a:endParaRPr lang="es-E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Tríptico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617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Catalogo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142984"/>
            <a:ext cx="9286908" cy="59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Tarjeta de felicitación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286908" cy="624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Diplomas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617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Presentación en pantalla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Currículo vitae</vt:lpstr>
      <vt:lpstr>Diapositiva 2</vt:lpstr>
      <vt:lpstr>Diapositiva 3</vt:lpstr>
      <vt:lpstr>Tríptico</vt:lpstr>
      <vt:lpstr>Catalogo</vt:lpstr>
      <vt:lpstr>Tarjeta de felicitación</vt:lpstr>
      <vt:lpstr>Diplomas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COMPUTO</dc:creator>
  <cp:lastModifiedBy>COMPUTO</cp:lastModifiedBy>
  <cp:revision>2</cp:revision>
  <dcterms:created xsi:type="dcterms:W3CDTF">2013-05-22T17:54:57Z</dcterms:created>
  <dcterms:modified xsi:type="dcterms:W3CDTF">2013-05-22T18:20:17Z</dcterms:modified>
</cp:coreProperties>
</file>