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7B21-8905-4F18-AA8F-51FA42219E5D}" type="datetimeFigureOut">
              <a:rPr lang="es-ES" smtClean="0"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BB67-1C8E-4A7C-BB2D-BE82F17CF7C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592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857356" y="285728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CURRICULUM VITAE</a:t>
            </a:r>
            <a:endParaRPr lang="es-ES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PANCARTA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288"/>
            <a:ext cx="9144000" cy="5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POSTAL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8679"/>
            <a:ext cx="9144000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_tradnl" dirty="0" smtClean="0"/>
              <a:t>POSTAL HOJA 2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28671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_tradnl" dirty="0" smtClean="0"/>
              <a:t>TRIPTICO HOJA 1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4388"/>
            <a:ext cx="9144000" cy="589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_tradnl" dirty="0" smtClean="0"/>
              <a:t>TRIPTICO HOJA 2</a:t>
            </a:r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3681"/>
            <a:ext cx="9144000" cy="58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</Words>
  <Application>Microsoft Office PowerPoint</Application>
  <PresentationFormat>Presentación en pantalla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PANCARTA</vt:lpstr>
      <vt:lpstr>POSTAL</vt:lpstr>
      <vt:lpstr>POSTAL HOJA 2</vt:lpstr>
      <vt:lpstr>TRIPTICO HOJA 1</vt:lpstr>
      <vt:lpstr>TRIPTICO HOJA 2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COMPUTO</dc:creator>
  <cp:lastModifiedBy>COMPUTO</cp:lastModifiedBy>
  <cp:revision>6</cp:revision>
  <dcterms:created xsi:type="dcterms:W3CDTF">2013-05-22T20:56:17Z</dcterms:created>
  <dcterms:modified xsi:type="dcterms:W3CDTF">2013-05-22T21:56:12Z</dcterms:modified>
</cp:coreProperties>
</file>