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6C8-E7BA-4EB6-AFB2-ECF0E2859DB5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BC8E-BF6C-4B3B-B084-C87EAE6698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63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6C8-E7BA-4EB6-AFB2-ECF0E2859DB5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BC8E-BF6C-4B3B-B084-C87EAE6698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873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6C8-E7BA-4EB6-AFB2-ECF0E2859DB5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BC8E-BF6C-4B3B-B084-C87EAE6698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391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6C8-E7BA-4EB6-AFB2-ECF0E2859DB5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BC8E-BF6C-4B3B-B084-C87EAE6698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05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6C8-E7BA-4EB6-AFB2-ECF0E2859DB5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BC8E-BF6C-4B3B-B084-C87EAE6698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83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6C8-E7BA-4EB6-AFB2-ECF0E2859DB5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BC8E-BF6C-4B3B-B084-C87EAE6698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955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6C8-E7BA-4EB6-AFB2-ECF0E2859DB5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BC8E-BF6C-4B3B-B084-C87EAE6698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296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6C8-E7BA-4EB6-AFB2-ECF0E2859DB5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BC8E-BF6C-4B3B-B084-C87EAE6698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1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6C8-E7BA-4EB6-AFB2-ECF0E2859DB5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BC8E-BF6C-4B3B-B084-C87EAE6698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468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6C8-E7BA-4EB6-AFB2-ECF0E2859DB5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BC8E-BF6C-4B3B-B084-C87EAE6698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37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6C8-E7BA-4EB6-AFB2-ECF0E2859DB5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BC8E-BF6C-4B3B-B084-C87EAE6698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567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FE6C8-E7BA-4EB6-AFB2-ECF0E2859DB5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FBC8E-BF6C-4B3B-B084-C87EAE6698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959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531440"/>
            <a:ext cx="9753600" cy="73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40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753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4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753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68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753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30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753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300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753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980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Presentación en pantalla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SIGLO XXI</dc:creator>
  <cp:lastModifiedBy>SIGLO XXI</cp:lastModifiedBy>
  <cp:revision>3</cp:revision>
  <dcterms:created xsi:type="dcterms:W3CDTF">2013-05-23T04:18:33Z</dcterms:created>
  <dcterms:modified xsi:type="dcterms:W3CDTF">2013-05-23T04:54:19Z</dcterms:modified>
</cp:coreProperties>
</file>