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FFFD8-5607-4A02-B8A5-C3E7D466D77E}" type="datetimeFigureOut">
              <a:rPr lang="es-ES" smtClean="0"/>
              <a:t>01/01/2007</a:t>
            </a:fld>
            <a:endParaRPr lang="es-ES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61B45-0E86-44FB-B488-5DCD119A28EA}" type="slidenum">
              <a:rPr lang="es-ES" smtClean="0"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FFFD8-5607-4A02-B8A5-C3E7D466D77E}" type="datetimeFigureOut">
              <a:rPr lang="es-ES" smtClean="0"/>
              <a:t>01/01/2007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61B45-0E86-44FB-B488-5DCD119A28E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FFFD8-5607-4A02-B8A5-C3E7D466D77E}" type="datetimeFigureOut">
              <a:rPr lang="es-ES" smtClean="0"/>
              <a:t>01/01/2007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61B45-0E86-44FB-B488-5DCD119A28E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FFFD8-5607-4A02-B8A5-C3E7D466D77E}" type="datetimeFigureOut">
              <a:rPr lang="es-ES" smtClean="0"/>
              <a:t>01/01/2007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61B45-0E86-44FB-B488-5DCD119A28E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FFFD8-5607-4A02-B8A5-C3E7D466D77E}" type="datetimeFigureOut">
              <a:rPr lang="es-ES" smtClean="0"/>
              <a:t>01/01/2007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61B45-0E86-44FB-B488-5DCD119A28EA}" type="slidenum">
              <a:rPr lang="es-ES" smtClean="0"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FFFD8-5607-4A02-B8A5-C3E7D466D77E}" type="datetimeFigureOut">
              <a:rPr lang="es-ES" smtClean="0"/>
              <a:t>01/01/2007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61B45-0E86-44FB-B488-5DCD119A28E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FFFD8-5607-4A02-B8A5-C3E7D466D77E}" type="datetimeFigureOut">
              <a:rPr lang="es-ES" smtClean="0"/>
              <a:t>01/01/2007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61B45-0E86-44FB-B488-5DCD119A28E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FFFD8-5607-4A02-B8A5-C3E7D466D77E}" type="datetimeFigureOut">
              <a:rPr lang="es-ES" smtClean="0"/>
              <a:t>01/01/2007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61B45-0E86-44FB-B488-5DCD119A28E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FFFD8-5607-4A02-B8A5-C3E7D466D77E}" type="datetimeFigureOut">
              <a:rPr lang="es-ES" smtClean="0"/>
              <a:t>01/01/2007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61B45-0E86-44FB-B488-5DCD119A28E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FFFD8-5607-4A02-B8A5-C3E7D466D77E}" type="datetimeFigureOut">
              <a:rPr lang="es-ES" smtClean="0"/>
              <a:t>01/01/2007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61B45-0E86-44FB-B488-5DCD119A28E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ortar y redondear rectángulo de esquina sencilla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Triángulo rectángulo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FFFD8-5607-4A02-B8A5-C3E7D466D77E}" type="datetimeFigureOut">
              <a:rPr lang="es-ES" smtClean="0"/>
              <a:t>01/01/2007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0F61B45-0E86-44FB-B488-5DCD119A28EA}" type="slidenum">
              <a:rPr lang="es-ES" smtClean="0"/>
              <a:t>‹Nº›</a:t>
            </a:fld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10" name="9 Forma libre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Forma libre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Forma libre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3FFFFD8-5607-4A02-B8A5-C3E7D466D77E}" type="datetimeFigureOut">
              <a:rPr lang="es-ES" smtClean="0"/>
              <a:t>01/01/2007</a:t>
            </a:fld>
            <a:endParaRPr lang="es-ES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0F61B45-0E86-44FB-B488-5DCD119A28EA}" type="slidenum">
              <a:rPr lang="es-ES" smtClean="0"/>
              <a:t>‹Nº›</a:t>
            </a:fld>
            <a:endParaRPr lang="es-ES"/>
          </a:p>
        </p:txBody>
      </p:sp>
      <p:grpSp>
        <p:nvGrpSpPr>
          <p:cNvPr id="2" name="1 Grupo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Forma libre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Forma libre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es-ES_tradnl" sz="96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“Actividades Publisher”</a:t>
            </a:r>
            <a:endParaRPr lang="es-ES" sz="96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857224" y="4143380"/>
            <a:ext cx="7854696" cy="1752600"/>
          </a:xfrm>
        </p:spPr>
        <p:txBody>
          <a:bodyPr/>
          <a:lstStyle/>
          <a:p>
            <a:r>
              <a:rPr lang="es-ES_tradnl" dirty="0" smtClean="0">
                <a:latin typeface="Berlin Sans FB" pitchFamily="34" charset="0"/>
              </a:rPr>
              <a:t>Alumna: Celia </a:t>
            </a:r>
            <a:r>
              <a:rPr lang="es-ES_tradnl" dirty="0" err="1" smtClean="0">
                <a:latin typeface="Berlin Sans FB" pitchFamily="34" charset="0"/>
              </a:rPr>
              <a:t>Sarahi</a:t>
            </a:r>
            <a:r>
              <a:rPr lang="es-ES_tradnl" dirty="0" smtClean="0">
                <a:latin typeface="Berlin Sans FB" pitchFamily="34" charset="0"/>
              </a:rPr>
              <a:t> </a:t>
            </a:r>
            <a:r>
              <a:rPr lang="es-ES_tradnl" dirty="0" err="1" smtClean="0">
                <a:latin typeface="Berlin Sans FB" pitchFamily="34" charset="0"/>
              </a:rPr>
              <a:t>Irabu</a:t>
            </a:r>
            <a:r>
              <a:rPr lang="es-ES_tradnl" dirty="0" smtClean="0">
                <a:latin typeface="Berlin Sans FB" pitchFamily="34" charset="0"/>
              </a:rPr>
              <a:t> Morales</a:t>
            </a:r>
          </a:p>
          <a:p>
            <a:r>
              <a:rPr lang="es-ES_tradnl" dirty="0" smtClean="0">
                <a:latin typeface="Berlin Sans FB" pitchFamily="34" charset="0"/>
              </a:rPr>
              <a:t>Grado:2º “B</a:t>
            </a:r>
          </a:p>
          <a:p>
            <a:r>
              <a:rPr lang="es-ES_tradnl" dirty="0" smtClean="0">
                <a:latin typeface="Berlin Sans FB" pitchFamily="34" charset="0"/>
              </a:rPr>
              <a:t>NL:15</a:t>
            </a:r>
            <a:endParaRPr lang="es-ES" dirty="0">
              <a:latin typeface="Berlin Sans FB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Publishier\Curriculu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" y="928670"/>
            <a:ext cx="4250562" cy="55007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027" name="Picture 3" descr="D:\Publishier\Curriculum.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886665"/>
            <a:ext cx="4283020" cy="55427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4" name="3 Rectángulo"/>
          <p:cNvSpPr/>
          <p:nvPr/>
        </p:nvSpPr>
        <p:spPr>
          <a:xfrm>
            <a:off x="2571736" y="0"/>
            <a:ext cx="4843634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60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ooper Black" pitchFamily="18" charset="0"/>
              </a:rPr>
              <a:t>Curriculum</a:t>
            </a:r>
            <a:endParaRPr lang="es-ES" sz="6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Cooper Black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Publishier\Pancart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23803"/>
            <a:ext cx="9144000" cy="2610394"/>
          </a:xfrm>
          <a:prstGeom prst="rect">
            <a:avLst/>
          </a:prstGeom>
          <a:noFill/>
        </p:spPr>
      </p:pic>
      <p:sp>
        <p:nvSpPr>
          <p:cNvPr id="3" name="2 Rectángulo"/>
          <p:cNvSpPr/>
          <p:nvPr/>
        </p:nvSpPr>
        <p:spPr>
          <a:xfrm>
            <a:off x="2285984" y="1071546"/>
            <a:ext cx="488832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8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ooper Black" pitchFamily="18" charset="0"/>
              </a:rPr>
              <a:t>Pancarta</a:t>
            </a:r>
            <a:endParaRPr lang="es-ES" sz="8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Cooper Black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Publishier\Postales.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643050"/>
            <a:ext cx="4011461" cy="309733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3075" name="Picture 3" descr="D:\Publishier\Postales.jpg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643050"/>
            <a:ext cx="4065152" cy="313879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4" name="3 Rectángulo"/>
          <p:cNvSpPr/>
          <p:nvPr/>
        </p:nvSpPr>
        <p:spPr>
          <a:xfrm>
            <a:off x="2285984" y="142852"/>
            <a:ext cx="444147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8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oper Black" pitchFamily="18" charset="0"/>
              </a:rPr>
              <a:t>Postales</a:t>
            </a:r>
            <a:endParaRPr lang="es-ES" sz="8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oper Black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Publishier\TRIPTICO...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638" y="1643050"/>
            <a:ext cx="4269610" cy="302601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4099" name="Picture 3" descr="D:\Publishier\TRIPTICO...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1643050"/>
            <a:ext cx="4334260" cy="307183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4" name="3 Rectángulo"/>
          <p:cNvSpPr/>
          <p:nvPr/>
        </p:nvSpPr>
        <p:spPr>
          <a:xfrm>
            <a:off x="2285984" y="142852"/>
            <a:ext cx="448161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_tradnl" sz="80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ooper Black" pitchFamily="18" charset="0"/>
              </a:rPr>
              <a:t>Trìptico</a:t>
            </a:r>
            <a:endParaRPr lang="es-ES" sz="8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Cooper Black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285984" y="142852"/>
            <a:ext cx="477476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8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ooper Black" pitchFamily="18" charset="0"/>
              </a:rPr>
              <a:t>Catalogo</a:t>
            </a:r>
            <a:endParaRPr lang="es-ES" sz="8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Cooper Black" pitchFamily="18" charset="0"/>
            </a:endParaRPr>
          </a:p>
        </p:txBody>
      </p:sp>
      <p:pic>
        <p:nvPicPr>
          <p:cNvPr id="5122" name="Picture 2" descr="D:\Publishier\Catalo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285860"/>
            <a:ext cx="2357454" cy="364333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5123" name="Picture 3" descr="D:\Publishier\Catalogo 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8" y="1428736"/>
            <a:ext cx="2714644" cy="350046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5124" name="Picture 4" descr="D:\Publishier\Catalogo 4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52827" y="1428736"/>
            <a:ext cx="2819701" cy="34290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Publishier\as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571480"/>
            <a:ext cx="3143272" cy="35719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6147" name="Picture 3" descr="D:\Publishier\zx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571480"/>
            <a:ext cx="3000396" cy="35848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Publishier\Tarjeta de felicitacion.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28736"/>
            <a:ext cx="2727235" cy="42148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3" name="2 Rectángulo"/>
          <p:cNvSpPr/>
          <p:nvPr/>
        </p:nvSpPr>
        <p:spPr>
          <a:xfrm>
            <a:off x="257658" y="285728"/>
            <a:ext cx="8886342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6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ooper Black" pitchFamily="18" charset="0"/>
              </a:rPr>
              <a:t>Tarjeta de Felicitación</a:t>
            </a:r>
            <a:endParaRPr lang="es-ES" sz="6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Cooper Black" pitchFamily="18" charset="0"/>
            </a:endParaRPr>
          </a:p>
        </p:txBody>
      </p:sp>
      <p:pic>
        <p:nvPicPr>
          <p:cNvPr id="7171" name="Picture 3" descr="D:\Publishier\Tarjeta de felicitacion.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1428736"/>
            <a:ext cx="2928958" cy="421484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7172" name="Picture 4" descr="D:\Publishier\Tarjeta de felicitacion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5074" y="1428736"/>
            <a:ext cx="2714644" cy="41434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Publishier\Tarjeta de presentacion.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2000240"/>
            <a:ext cx="5750759" cy="32861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3" name="2 Rectángulo"/>
          <p:cNvSpPr/>
          <p:nvPr/>
        </p:nvSpPr>
        <p:spPr>
          <a:xfrm>
            <a:off x="428596" y="428604"/>
            <a:ext cx="84796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ooper Black" pitchFamily="18" charset="0"/>
              </a:rPr>
              <a:t>Tarjeta de Presentación</a:t>
            </a:r>
            <a:endParaRPr lang="es-ES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Cooper Black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jo">
  <a:themeElements>
    <a:clrScheme name="Fluj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uj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29</TotalTime>
  <Words>25</Words>
  <Application>Microsoft Office PowerPoint</Application>
  <PresentationFormat>Presentación en pantalla (4:3)</PresentationFormat>
  <Paragraphs>11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0" baseType="lpstr">
      <vt:lpstr>Flujo</vt:lpstr>
      <vt:lpstr>“Actividades Publisher”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COMPUTO</dc:creator>
  <cp:lastModifiedBy>COMPUTO</cp:lastModifiedBy>
  <cp:revision>3</cp:revision>
  <dcterms:created xsi:type="dcterms:W3CDTF">2007-01-01T08:40:26Z</dcterms:created>
  <dcterms:modified xsi:type="dcterms:W3CDTF">2007-01-01T09:10:15Z</dcterms:modified>
</cp:coreProperties>
</file>