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8" r:id="rId4"/>
    <p:sldId id="257" r:id="rId5"/>
    <p:sldId id="279" r:id="rId6"/>
    <p:sldId id="258" r:id="rId7"/>
    <p:sldId id="280" r:id="rId8"/>
    <p:sldId id="259" r:id="rId9"/>
    <p:sldId id="260" r:id="rId10"/>
    <p:sldId id="281" r:id="rId11"/>
    <p:sldId id="261" r:id="rId12"/>
    <p:sldId id="262" r:id="rId13"/>
    <p:sldId id="263" r:id="rId14"/>
    <p:sldId id="264" r:id="rId15"/>
    <p:sldId id="265" r:id="rId16"/>
    <p:sldId id="282" r:id="rId17"/>
    <p:sldId id="269" r:id="rId18"/>
    <p:sldId id="270" r:id="rId19"/>
    <p:sldId id="271" r:id="rId20"/>
    <p:sldId id="284" r:id="rId21"/>
    <p:sldId id="272" r:id="rId22"/>
    <p:sldId id="273" r:id="rId23"/>
    <p:sldId id="285" r:id="rId24"/>
    <p:sldId id="274" r:id="rId25"/>
    <p:sldId id="28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31654-AEF1-4AE5-8C16-76333AE7C8FA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70718F-13F9-4101-927F-1C2FAA2DFDB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2786058"/>
            <a:ext cx="822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Currículo vitae de Publisher.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1802" y="2643182"/>
            <a:ext cx="428149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8800" b="1" dirty="0" smtClean="0">
                <a:ln/>
                <a:solidFill>
                  <a:schemeClr val="accent3"/>
                </a:solidFill>
              </a:rPr>
              <a:t>Catálogo</a:t>
            </a:r>
            <a:endParaRPr lang="es-MX" sz="8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238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279"/>
            <a:ext cx="8929718" cy="685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275662"/>
            <a:ext cx="4710134" cy="71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4273" y="2214554"/>
            <a:ext cx="83697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Tarjeta de felicitación</a:t>
            </a:r>
            <a:endParaRPr lang="es-MX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2768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7456"/>
            <a:ext cx="4895850" cy="63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3242"/>
            <a:ext cx="49244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907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500306"/>
            <a:ext cx="83629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MX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TARJETAS DE PRESENTACIÓN</a:t>
            </a:r>
            <a:endParaRPr lang="es-MX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04875"/>
            <a:ext cx="8839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938213"/>
            <a:ext cx="88296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86050" y="2000240"/>
            <a:ext cx="3746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 smtClean="0">
                <a:solidFill>
                  <a:srgbClr val="FF0000"/>
                </a:solidFill>
              </a:rPr>
              <a:t>Diplomas</a:t>
            </a:r>
            <a:r>
              <a:rPr lang="es-MX" dirty="0" smtClean="0"/>
              <a:t>.</a:t>
            </a:r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909638"/>
            <a:ext cx="65436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500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rgbClr val="00B050"/>
                </a:solidFill>
              </a:rPr>
              <a:t>Susana Abigail Zamora Vázquez.</a:t>
            </a:r>
          </a:p>
          <a:p>
            <a:r>
              <a:rPr lang="es-MX" sz="4400" dirty="0" smtClean="0">
                <a:solidFill>
                  <a:srgbClr val="00B050"/>
                </a:solidFill>
              </a:rPr>
              <a:t>2B No 36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1785926"/>
            <a:ext cx="66177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Pancarta</a:t>
            </a:r>
            <a:endParaRPr lang="es-MX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68760"/>
            <a:ext cx="10139484" cy="362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450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94453" y="2967335"/>
            <a:ext cx="67104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Postales.</a:t>
            </a:r>
            <a:endParaRPr lang="es-E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32656"/>
            <a:ext cx="52565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45301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817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1714488"/>
            <a:ext cx="629640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13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Tríptico.</a:t>
            </a:r>
            <a:endParaRPr lang="es-MX" sz="13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1629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555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676275"/>
            <a:ext cx="79343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323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27</Words>
  <Application>Microsoft Office PowerPoint</Application>
  <PresentationFormat>Presentación en pantalla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Viajes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COMPUTO</dc:creator>
  <cp:lastModifiedBy>hola</cp:lastModifiedBy>
  <cp:revision>10</cp:revision>
  <dcterms:created xsi:type="dcterms:W3CDTF">2013-05-22T18:10:54Z</dcterms:created>
  <dcterms:modified xsi:type="dcterms:W3CDTF">2013-05-22T22:29:11Z</dcterms:modified>
</cp:coreProperties>
</file>