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544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50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211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65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22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54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186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097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41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84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D45-DB60-4B1C-9C02-08EC0874EE1B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D61F-C771-4A4E-A078-9BBD15CE94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916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0" y="0"/>
            <a:ext cx="91620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6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66"/>
            <a:ext cx="9144000" cy="675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48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" y="0"/>
            <a:ext cx="91419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1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59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44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520"/>
            <a:ext cx="9143999" cy="69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405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</cp:lastModifiedBy>
  <cp:revision>3</cp:revision>
  <dcterms:created xsi:type="dcterms:W3CDTF">2013-05-22T22:59:07Z</dcterms:created>
  <dcterms:modified xsi:type="dcterms:W3CDTF">2013-05-23T00:11:10Z</dcterms:modified>
</cp:coreProperties>
</file>