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8C9F-231D-4A29-A8CE-0D87C1625702}" type="datetimeFigureOut">
              <a:rPr lang="es-MX" smtClean="0"/>
              <a:t>03/06/2013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5EC06-6AE5-43AB-BBBC-C2DA0E35041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8C9F-231D-4A29-A8CE-0D87C1625702}" type="datetimeFigureOut">
              <a:rPr lang="es-MX" smtClean="0"/>
              <a:t>03/06/2013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5EC06-6AE5-43AB-BBBC-C2DA0E35041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8C9F-231D-4A29-A8CE-0D87C1625702}" type="datetimeFigureOut">
              <a:rPr lang="es-MX" smtClean="0"/>
              <a:t>03/06/2013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5EC06-6AE5-43AB-BBBC-C2DA0E35041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8C9F-231D-4A29-A8CE-0D87C1625702}" type="datetimeFigureOut">
              <a:rPr lang="es-MX" smtClean="0"/>
              <a:t>03/06/2013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5EC06-6AE5-43AB-BBBC-C2DA0E35041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8C9F-231D-4A29-A8CE-0D87C1625702}" type="datetimeFigureOut">
              <a:rPr lang="es-MX" smtClean="0"/>
              <a:t>03/06/2013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5EC06-6AE5-43AB-BBBC-C2DA0E35041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8C9F-231D-4A29-A8CE-0D87C1625702}" type="datetimeFigureOut">
              <a:rPr lang="es-MX" smtClean="0"/>
              <a:t>03/06/2013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5EC06-6AE5-43AB-BBBC-C2DA0E35041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8C9F-231D-4A29-A8CE-0D87C1625702}" type="datetimeFigureOut">
              <a:rPr lang="es-MX" smtClean="0"/>
              <a:t>03/06/2013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5EC06-6AE5-43AB-BBBC-C2DA0E35041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8C9F-231D-4A29-A8CE-0D87C1625702}" type="datetimeFigureOut">
              <a:rPr lang="es-MX" smtClean="0"/>
              <a:t>03/06/2013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5EC06-6AE5-43AB-BBBC-C2DA0E35041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8C9F-231D-4A29-A8CE-0D87C1625702}" type="datetimeFigureOut">
              <a:rPr lang="es-MX" smtClean="0"/>
              <a:t>03/06/2013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5EC06-6AE5-43AB-BBBC-C2DA0E35041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8C9F-231D-4A29-A8CE-0D87C1625702}" type="datetimeFigureOut">
              <a:rPr lang="es-MX" smtClean="0"/>
              <a:t>03/06/2013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5EC06-6AE5-43AB-BBBC-C2DA0E35041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38C9F-231D-4A29-A8CE-0D87C1625702}" type="datetimeFigureOut">
              <a:rPr lang="es-MX" smtClean="0"/>
              <a:t>03/06/2013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5EC06-6AE5-43AB-BBBC-C2DA0E35041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38C9F-231D-4A29-A8CE-0D87C1625702}" type="datetimeFigureOut">
              <a:rPr lang="es-MX" smtClean="0"/>
              <a:t>03/06/2013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5EC06-6AE5-43AB-BBBC-C2DA0E350417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655897"/>
          </a:xfrm>
        </p:spPr>
        <p:txBody>
          <a:bodyPr>
            <a:normAutofit fontScale="90000"/>
          </a:bodyPr>
          <a:lstStyle/>
          <a:p>
            <a:r>
              <a:rPr lang="es-MX" dirty="0" smtClean="0">
                <a:solidFill>
                  <a:srgbClr val="FF0000"/>
                </a:solidFill>
              </a:rPr>
              <a:t>El enfoque CTS para la enseñanza de las ciencias; una clave para la democratización del conocimiento científico y tecnológico</a:t>
            </a:r>
            <a:endParaRPr lang="es-MX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428596" y="642918"/>
            <a:ext cx="8072494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s-MX" sz="2800" dirty="0" smtClean="0"/>
              <a:t> </a:t>
            </a:r>
            <a:r>
              <a:rPr lang="es-MX" sz="2800" dirty="0" smtClean="0">
                <a:solidFill>
                  <a:srgbClr val="0070C0"/>
                </a:solidFill>
              </a:rPr>
              <a:t>En la sociedad actual el conocimiento científico-tecnológico constituye uno de los principales factores de cambio social.</a:t>
            </a:r>
          </a:p>
          <a:p>
            <a:pPr algn="just">
              <a:buFont typeface="Wingdings" pitchFamily="2" charset="2"/>
              <a:buChar char="q"/>
            </a:pPr>
            <a:endParaRPr lang="es-MX" sz="2800" dirty="0" smtClean="0">
              <a:solidFill>
                <a:srgbClr val="0070C0"/>
              </a:solidFill>
            </a:endParaRPr>
          </a:p>
          <a:p>
            <a:pPr algn="just">
              <a:buFont typeface="Wingdings" pitchFamily="2" charset="2"/>
              <a:buChar char="q"/>
            </a:pPr>
            <a:r>
              <a:rPr lang="es-MX" sz="2800" dirty="0" smtClean="0">
                <a:solidFill>
                  <a:srgbClr val="0070C0"/>
                </a:solidFill>
              </a:rPr>
              <a:t>El enfoque CTS (Ciencia, Tecnología y Sociedad) se orienta al análisis de las complejas relaciones entre ciencia tecnología y sociedad, tanto en lo referido a los procesos de producción del conocimiento como a sus aplicaciones y su distribución.</a:t>
            </a:r>
          </a:p>
          <a:p>
            <a:pPr algn="just">
              <a:buFont typeface="Wingdings" pitchFamily="2" charset="2"/>
              <a:buChar char="q"/>
            </a:pPr>
            <a:endParaRPr lang="es-MX" sz="2800" dirty="0" smtClean="0">
              <a:solidFill>
                <a:srgbClr val="0070C0"/>
              </a:solidFill>
            </a:endParaRPr>
          </a:p>
          <a:p>
            <a:pPr algn="just">
              <a:buFont typeface="Wingdings" pitchFamily="2" charset="2"/>
              <a:buChar char="q"/>
            </a:pPr>
            <a:r>
              <a:rPr lang="es-MX" sz="2800" dirty="0" smtClean="0">
                <a:solidFill>
                  <a:srgbClr val="0070C0"/>
                </a:solidFill>
              </a:rPr>
              <a:t>Democratizar el conocimiento Ciencia y Tecnología en el ámbito educativo es una de las claves centrales para la reapropiación social de la ciencia y la tecnología.</a:t>
            </a:r>
            <a:endParaRPr lang="es-MX" sz="28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428596" y="500042"/>
            <a:ext cx="8358246" cy="62676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s-MX" sz="2800" dirty="0" smtClean="0"/>
              <a:t> </a:t>
            </a:r>
            <a:r>
              <a:rPr lang="es-MX" sz="2800" dirty="0" smtClean="0">
                <a:solidFill>
                  <a:srgbClr val="0070C0"/>
                </a:solidFill>
              </a:rPr>
              <a:t>El saber Ciencia y Tecnología se obtiene, se acumula y se difunde a través de prácticas sociales.</a:t>
            </a:r>
          </a:p>
          <a:p>
            <a:pPr algn="just">
              <a:buFont typeface="Wingdings" pitchFamily="2" charset="2"/>
              <a:buChar char="q"/>
            </a:pPr>
            <a:endParaRPr lang="es-MX" sz="2800" dirty="0" smtClean="0">
              <a:solidFill>
                <a:srgbClr val="0070C0"/>
              </a:solidFill>
            </a:endParaRPr>
          </a:p>
          <a:p>
            <a:pPr algn="just">
              <a:buFont typeface="Wingdings" pitchFamily="2" charset="2"/>
              <a:buChar char="q"/>
            </a:pPr>
            <a:r>
              <a:rPr lang="es-MX" sz="2800" dirty="0" smtClean="0">
                <a:solidFill>
                  <a:srgbClr val="0070C0"/>
                </a:solidFill>
              </a:rPr>
              <a:t>Los sistemas democráticos se tornan cada vez mas vulnerables a la tecnocracia, cuyo aislamiento social ha quedado evidenciado en repetidas oportunidades.</a:t>
            </a:r>
          </a:p>
          <a:p>
            <a:pPr algn="just">
              <a:buFont typeface="Wingdings" pitchFamily="2" charset="2"/>
              <a:buChar char="q"/>
            </a:pPr>
            <a:endParaRPr lang="es-MX" sz="2800" dirty="0" smtClean="0">
              <a:solidFill>
                <a:srgbClr val="0070C0"/>
              </a:solidFill>
            </a:endParaRPr>
          </a:p>
          <a:p>
            <a:pPr algn="just">
              <a:buFont typeface="Wingdings" pitchFamily="2" charset="2"/>
              <a:buChar char="q"/>
            </a:pPr>
            <a:r>
              <a:rPr lang="es-MX" sz="2800" dirty="0" smtClean="0">
                <a:solidFill>
                  <a:srgbClr val="0070C0"/>
                </a:solidFill>
              </a:rPr>
              <a:t>La meta de una alfabetización científico-tecnológica no solo es posible sino también política y éticamente impostergable.</a:t>
            </a:r>
          </a:p>
          <a:p>
            <a:pPr algn="just">
              <a:buFont typeface="Wingdings" pitchFamily="2" charset="2"/>
              <a:buChar char="q"/>
            </a:pPr>
            <a:endParaRPr lang="es-MX" sz="2800" dirty="0">
              <a:solidFill>
                <a:srgbClr val="0070C0"/>
              </a:solidFill>
            </a:endParaRPr>
          </a:p>
          <a:p>
            <a:pPr algn="just">
              <a:buFont typeface="Wingdings" pitchFamily="2" charset="2"/>
              <a:buChar char="q"/>
            </a:pPr>
            <a:r>
              <a:rPr lang="es-MX" sz="2800" dirty="0" smtClean="0">
                <a:solidFill>
                  <a:srgbClr val="0070C0"/>
                </a:solidFill>
              </a:rPr>
              <a:t>No se trata de impartir una serie de contenidos particularmente precisos, sino mas bien un conjunto global que nos permita orientarnos a nuestro universo</a:t>
            </a:r>
            <a:endParaRPr lang="es-MX" sz="28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428596" y="500042"/>
            <a:ext cx="8358246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s-MX" sz="2800" b="1" dirty="0" smtClean="0">
                <a:solidFill>
                  <a:srgbClr val="0070C0"/>
                </a:solidFill>
              </a:rPr>
              <a:t> El sistema educativo es un ámbito de central importancia para la formación de ciudadanos capaces de intervenir críticamente en cuestiones que involucran a la ciencia y la tecnología, tanto en relación con el desarrollo de la autonomía personal como con la capacidad de participación colectica en asuntos de interés común.</a:t>
            </a:r>
          </a:p>
          <a:p>
            <a:pPr algn="just">
              <a:buFont typeface="Wingdings" pitchFamily="2" charset="2"/>
              <a:buChar char="q"/>
            </a:pPr>
            <a:endParaRPr lang="es-MX" sz="2800" b="1" dirty="0" smtClean="0">
              <a:solidFill>
                <a:srgbClr val="0070C0"/>
              </a:solidFill>
            </a:endParaRPr>
          </a:p>
          <a:p>
            <a:pPr algn="just">
              <a:buFont typeface="Wingdings" pitchFamily="2" charset="2"/>
              <a:buChar char="q"/>
            </a:pPr>
            <a:r>
              <a:rPr lang="es-MX" sz="2800" b="1" dirty="0" smtClean="0">
                <a:solidFill>
                  <a:srgbClr val="0070C0"/>
                </a:solidFill>
              </a:rPr>
              <a:t>Muchos docentes reclaman no contar con instancias de formación y actualización continua.</a:t>
            </a:r>
          </a:p>
          <a:p>
            <a:pPr algn="just">
              <a:buFont typeface="Wingdings" pitchFamily="2" charset="2"/>
              <a:buChar char="q"/>
            </a:pPr>
            <a:endParaRPr lang="es-MX" sz="2800" dirty="0"/>
          </a:p>
          <a:p>
            <a:pPr algn="just"/>
            <a:endParaRPr lang="es-MX" sz="2800" dirty="0" smtClean="0"/>
          </a:p>
          <a:p>
            <a:pPr algn="just">
              <a:buFont typeface="Wingdings" pitchFamily="2" charset="2"/>
              <a:buChar char="q"/>
            </a:pPr>
            <a:endParaRPr lang="es-MX" sz="28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54692"/>
          </a:xfrm>
        </p:spPr>
        <p:txBody>
          <a:bodyPr>
            <a:normAutofit/>
          </a:bodyPr>
          <a:lstStyle/>
          <a:p>
            <a:r>
              <a:rPr lang="es-MX" i="1" dirty="0" smtClean="0">
                <a:solidFill>
                  <a:srgbClr val="FF0000"/>
                </a:solidFill>
              </a:rPr>
              <a:t>Uno de los problemas que debe ser atendido en relación con la democratización del conocimiento </a:t>
            </a:r>
            <a:r>
              <a:rPr lang="es-MX" i="1" dirty="0" err="1" smtClean="0">
                <a:solidFill>
                  <a:srgbClr val="FF0000"/>
                </a:solidFill>
              </a:rPr>
              <a:t>CyT</a:t>
            </a:r>
            <a:r>
              <a:rPr lang="es-MX" i="1" dirty="0" smtClean="0">
                <a:solidFill>
                  <a:srgbClr val="FF0000"/>
                </a:solidFill>
              </a:rPr>
              <a:t> es la marcada segmentación del sistema educativo y la ausencia de “puentes” institucionales en los diferentes niveles.</a:t>
            </a:r>
            <a:endParaRPr lang="es-MX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295</Words>
  <Application>Microsoft Office PowerPoint</Application>
  <PresentationFormat>Presentación en pantalla (4:3)</PresentationFormat>
  <Paragraphs>18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El enfoque CTS para la enseñanza de las ciencias; una clave para la democratización del conocimiento científico y tecnológico</vt:lpstr>
      <vt:lpstr>Diapositiva 2</vt:lpstr>
      <vt:lpstr>Diapositiva 3</vt:lpstr>
      <vt:lpstr>Diapositiva 4</vt:lpstr>
      <vt:lpstr>Uno de los problemas que debe ser atendido en relación con la democratización del conocimiento CyT es la marcada segmentación del sistema educativo y la ausencia de “puentes” institucionales en los diferentes niveles.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enfoque CTS para la enseñanza de las ciencias; una clave para la democratización del conocimiento científico y tecnológico</dc:title>
  <dc:creator>User</dc:creator>
  <cp:lastModifiedBy>User</cp:lastModifiedBy>
  <cp:revision>1</cp:revision>
  <dcterms:created xsi:type="dcterms:W3CDTF">2013-06-03T21:58:07Z</dcterms:created>
  <dcterms:modified xsi:type="dcterms:W3CDTF">2013-06-03T22:18:26Z</dcterms:modified>
</cp:coreProperties>
</file>