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BACB387-9CBA-4CAC-8C0E-DABE4B05FB3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A5FECEC-54DA-4C93-8927-886A4BD30581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387-9CBA-4CAC-8C0E-DABE4B05FB3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ECEC-54DA-4C93-8927-886A4BD3058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387-9CBA-4CAC-8C0E-DABE4B05FB3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ECEC-54DA-4C93-8927-886A4BD3058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ACB387-9CBA-4CAC-8C0E-DABE4B05FB3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5FECEC-54DA-4C93-8927-886A4BD30581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BACB387-9CBA-4CAC-8C0E-DABE4B05FB3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A5FECEC-54DA-4C93-8927-886A4BD30581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387-9CBA-4CAC-8C0E-DABE4B05FB3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ECEC-54DA-4C93-8927-886A4BD30581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387-9CBA-4CAC-8C0E-DABE4B05FB3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ECEC-54DA-4C93-8927-886A4BD30581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ACB387-9CBA-4CAC-8C0E-DABE4B05FB3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5FECEC-54DA-4C93-8927-886A4BD30581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387-9CBA-4CAC-8C0E-DABE4B05FB3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ECEC-54DA-4C93-8927-886A4BD3058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ACB387-9CBA-4CAC-8C0E-DABE4B05FB3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5FECEC-54DA-4C93-8927-886A4BD30581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ACB387-9CBA-4CAC-8C0E-DABE4B05FB3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5FECEC-54DA-4C93-8927-886A4BD30581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BACB387-9CBA-4CAC-8C0E-DABE4B05FB3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5FECEC-54DA-4C93-8927-886A4BD30581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ubtítulo"/>
          <p:cNvSpPr>
            <a:spLocks noGrp="1"/>
          </p:cNvSpPr>
          <p:nvPr>
            <p:ph type="subTitle" idx="1"/>
          </p:nvPr>
        </p:nvSpPr>
        <p:spPr>
          <a:xfrm>
            <a:off x="2285984" y="4357694"/>
            <a:ext cx="6172200" cy="2143140"/>
          </a:xfrm>
        </p:spPr>
        <p:txBody>
          <a:bodyPr>
            <a:normAutofit/>
          </a:bodyPr>
          <a:lstStyle/>
          <a:p>
            <a:pPr algn="ctr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Escuela Normal de Educación Preescolar</a:t>
            </a:r>
          </a:p>
          <a:p>
            <a:pPr algn="ctr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Exploración al medio natural en el preescolar</a:t>
            </a:r>
          </a:p>
          <a:p>
            <a:pPr algn="ctr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Docente: Roberto Acosta Robles</a:t>
            </a:r>
          </a:p>
          <a:p>
            <a:pPr algn="ctr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Alumna: Gabriela Guadalupe Hernández Rivera</a:t>
            </a:r>
          </a:p>
          <a:p>
            <a:pPr algn="ctr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1° “C” #8 </a:t>
            </a:r>
          </a:p>
          <a:p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3214678" y="3286124"/>
            <a:ext cx="44294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Enfoque CTS</a:t>
            </a:r>
            <a:endParaRPr lang="es-ES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1000100" y="1071546"/>
            <a:ext cx="6643734" cy="4714908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En el ámbito educativo los enfoques CTS suponen la confluencia de propuestas e iniciativas diversas. </a:t>
            </a:r>
          </a:p>
          <a:p>
            <a:endParaRPr lang="es-MX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Por una parte, el éxito de las políticas que promueven la participación pública en las decisiones sobre ciencia y tecnología presupone la existencia de una ciudadanía con actitudes y capacidades para esa participación democrática.</a:t>
            </a:r>
          </a:p>
          <a:p>
            <a:endParaRPr lang="es-MX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La formación de esa nueva ciudadanía con una visión más ajustada del papel social de la ciencia y la tecnología implica, por tanto, la renovación de los sistemas educativos con el fin de que los jóvenes desarrollen la motivación y capacidades que les permitan participar responsable y críticamente en las decisiones que orientan el desarrollo de la ciencia y la tecnología.</a:t>
            </a:r>
            <a:endParaRPr lang="es-MX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6" name="5 Imagen" descr="CT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5410237"/>
            <a:ext cx="1928826" cy="109059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357158" y="857232"/>
            <a:ext cx="7072362" cy="4929222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De otro lado, desde la propia práctica de la educación científica y tecnológica se reclaman nuevos modelos de enseñanza en los que la selección de los contenidos tenga más en cuenta la relevancia social de los temas y en los que las estrategias metodológicas estén orientadas hacia el estímulo de vocaciones en ciencia y tecnología y el desarrollo de las capacidades para la participación pública. </a:t>
            </a:r>
            <a:endParaRPr lang="es-MX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pPr>
              <a:buFont typeface="Arial" pitchFamily="34" charset="0"/>
              <a:buChar char="•"/>
            </a:pPr>
            <a:endParaRPr lang="es-MX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Por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último, los enfoques CTS en educación son solidarios con los proyectos de educación en valores, ya que ambas propuestas suponen una revisión de los contenidos y los métodos de enseñanza, en los ámbitos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tecno-científico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y humanístico, desde una apuesta común por reivindicar la importancia de los aspectos axiológicos al lado de los conceptuales en la organización de los currículos educativos.</a:t>
            </a:r>
          </a:p>
        </p:txBody>
      </p:sp>
      <p:sp>
        <p:nvSpPr>
          <p:cNvPr id="4098" name="AutoShape 2" descr="https://encrypted-tbn0.gstatic.com/images?q=tbn:ANd9GcQ_CGB_5UbvBgOaPZitTtVFDRewzMMUZW_tJ3T4myajmydlrHq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100" name="AutoShape 4" descr="https://encrypted-tbn0.gstatic.com/images?q=tbn:ANd9GcQ_CGB_5UbvBgOaPZitTtVFDRewzMMUZW_tJ3T4myajmydlrHq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102" name="AutoShape 6" descr="https://encrypted-tbn0.gstatic.com/images?q=tbn:ANd9GcQ_CGB_5UbvBgOaPZitTtVFDRewzMMUZW_tJ3T4myajmydlrHq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" name="6 Imagen" descr="c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7454" y="4848247"/>
            <a:ext cx="2647950" cy="17240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oei.es/divulgacioncientifica/ctsa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F0F0"/>
              </a:clrFrom>
              <a:clrTo>
                <a:srgbClr val="EAF0F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4000504"/>
            <a:ext cx="5715040" cy="2500330"/>
          </a:xfrm>
          <a:prstGeom prst="rect">
            <a:avLst/>
          </a:prstGeom>
          <a:noFill/>
        </p:spPr>
      </p:pic>
      <p:sp>
        <p:nvSpPr>
          <p:cNvPr id="2" name="1 Rectángulo redondeado"/>
          <p:cNvSpPr/>
          <p:nvPr/>
        </p:nvSpPr>
        <p:spPr>
          <a:xfrm>
            <a:off x="1857356" y="857232"/>
            <a:ext cx="5000660" cy="3429024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Sin embargo, el desarrollo de los enfoques CTS en los sistemas educativos iberoamericanos encuentra también importantes dificultades. </a:t>
            </a:r>
            <a:endParaRPr lang="es-MX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pPr>
              <a:buFont typeface="Arial" pitchFamily="34" charset="0"/>
              <a:buChar char="•"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Cabe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identificar tres ámbitos de acción para enfrentar esas adversidades y promover la incorporación de los enfoques CTS en educación.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1000100" y="642918"/>
            <a:ext cx="6572296" cy="5572164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En primer lugar, la conveniencia de propiciar cambios normativos para la creación o activación de espacios curriculares en los que desarrollar este tipo de educación y la conveniencia de revisar en clave CTS la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currícula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de las disciplinas científicas y tecnológicas. </a:t>
            </a:r>
            <a:endParaRPr lang="es-MX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pPr>
              <a:buFont typeface="Arial" pitchFamily="34" charset="0"/>
              <a:buChar char="•"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En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segundo lugar, la insuficiencia de investigación básica y de estudios de casos propios del ámbito iberoamericano que hagan posible una educación CTS con contenidos endógenos y contextualizados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En tercer lugar, la necesidad de una adecuada formación de los docentes que, además de sensibilizarlos hacia este nuevo enfoque, les capacite didácticamente y ponga a su disposición materiales curriculares con los que llevar a las aulas los cambios en las estrategias de enseñanza y aprendizaje de los contenidos científicos y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tecnológicos.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s posib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500042"/>
            <a:ext cx="7500990" cy="564360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1071538" y="1071546"/>
            <a:ext cx="6286544" cy="5143536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La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constitución a finales de 1999 del Comité de Educación de la Red CTS ha permitido iniciar proyectos que en este bienio pueden consolidarse y ampliarse. Entre ellos, cabe destacar la preparación del </a:t>
            </a:r>
            <a:r>
              <a:rPr lang="es-MX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curso a distancia para la formación de docentes en el enfoque CTS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En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él se conjuga la introducción de nuevas estrategias para la formación docente con el fomento de la preparación de materiales didácticos endógenos que forman parte de sus contenidos. </a:t>
            </a:r>
            <a:endParaRPr lang="es-MX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pPr>
              <a:buFont typeface="Arial" pitchFamily="34" charset="0"/>
              <a:buChar char="•"/>
            </a:pPr>
            <a:endParaRPr lang="es-MX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La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implementación de estas iniciativas procedentes del bienio anterior y las acciones de sensibilización de las administraciones educativas para la promoción normativa de los planteamientos CTS serían algunos de los aspectos centrales de este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proyecto</a:t>
            </a:r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3" name="2 Imagen" descr="mund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924" y="4857760"/>
            <a:ext cx="1714480" cy="150019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</TotalTime>
  <Words>487</Words>
  <Application>Microsoft Office PowerPoint</Application>
  <PresentationFormat>Presentación en pantalla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Mirador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Usuario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XP</dc:creator>
  <cp:lastModifiedBy>XP</cp:lastModifiedBy>
  <cp:revision>7</cp:revision>
  <dcterms:created xsi:type="dcterms:W3CDTF">2013-06-04T02:36:31Z</dcterms:created>
  <dcterms:modified xsi:type="dcterms:W3CDTF">2013-06-04T03:38:56Z</dcterms:modified>
</cp:coreProperties>
</file>