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339933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6D86-8BF4-4BCA-809A-0C0B81D20545}" type="datetimeFigureOut">
              <a:rPr lang="es-ES" smtClean="0"/>
              <a:t>03/06/2013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B21F-4C8C-4FD7-8CE2-2DC0602D836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6D86-8BF4-4BCA-809A-0C0B81D20545}" type="datetimeFigureOut">
              <a:rPr lang="es-ES" smtClean="0"/>
              <a:t>03/06/2013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B21F-4C8C-4FD7-8CE2-2DC0602D836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6D86-8BF4-4BCA-809A-0C0B81D20545}" type="datetimeFigureOut">
              <a:rPr lang="es-ES" smtClean="0"/>
              <a:t>03/06/2013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B21F-4C8C-4FD7-8CE2-2DC0602D836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6D86-8BF4-4BCA-809A-0C0B81D20545}" type="datetimeFigureOut">
              <a:rPr lang="es-ES" smtClean="0"/>
              <a:t>03/06/2013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B21F-4C8C-4FD7-8CE2-2DC0602D836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6D86-8BF4-4BCA-809A-0C0B81D20545}" type="datetimeFigureOut">
              <a:rPr lang="es-ES" smtClean="0"/>
              <a:t>03/06/2013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B21F-4C8C-4FD7-8CE2-2DC0602D836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6D86-8BF4-4BCA-809A-0C0B81D20545}" type="datetimeFigureOut">
              <a:rPr lang="es-ES" smtClean="0"/>
              <a:t>03/06/2013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B21F-4C8C-4FD7-8CE2-2DC0602D836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6D86-8BF4-4BCA-809A-0C0B81D20545}" type="datetimeFigureOut">
              <a:rPr lang="es-ES" smtClean="0"/>
              <a:t>03/06/2013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B21F-4C8C-4FD7-8CE2-2DC0602D836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6D86-8BF4-4BCA-809A-0C0B81D20545}" type="datetimeFigureOut">
              <a:rPr lang="es-ES" smtClean="0"/>
              <a:t>03/06/2013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B21F-4C8C-4FD7-8CE2-2DC0602D836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6D86-8BF4-4BCA-809A-0C0B81D20545}" type="datetimeFigureOut">
              <a:rPr lang="es-ES" smtClean="0"/>
              <a:t>03/06/2013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B21F-4C8C-4FD7-8CE2-2DC0602D836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6D86-8BF4-4BCA-809A-0C0B81D20545}" type="datetimeFigureOut">
              <a:rPr lang="es-ES" smtClean="0"/>
              <a:t>03/06/2013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B21F-4C8C-4FD7-8CE2-2DC0602D836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6D86-8BF4-4BCA-809A-0C0B81D20545}" type="datetimeFigureOut">
              <a:rPr lang="es-ES" smtClean="0"/>
              <a:t>03/06/2013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B21F-4C8C-4FD7-8CE2-2DC0602D836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F6D86-8BF4-4BCA-809A-0C0B81D20545}" type="datetimeFigureOut">
              <a:rPr lang="es-ES" smtClean="0"/>
              <a:t>03/06/2013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3B21F-4C8C-4FD7-8CE2-2DC0602D836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0" y="476672"/>
            <a:ext cx="91440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4400" dirty="0" smtClean="0">
                <a:solidFill>
                  <a:schemeClr val="accent5">
                    <a:lumMod val="50000"/>
                  </a:schemeClr>
                </a:solidFill>
                <a:latin typeface="Century Gothic" pitchFamily="34" charset="0"/>
              </a:rPr>
              <a:t>CTS</a:t>
            </a:r>
          </a:p>
          <a:p>
            <a:pPr algn="ctr"/>
            <a:r>
              <a:rPr lang="es-ES" sz="2400" dirty="0" smtClean="0">
                <a:solidFill>
                  <a:schemeClr val="accent5">
                    <a:lumMod val="50000"/>
                  </a:schemeClr>
                </a:solidFill>
                <a:latin typeface="Century Gothic" pitchFamily="34" charset="0"/>
              </a:rPr>
              <a:t>Denis Carolina Salas García</a:t>
            </a:r>
          </a:p>
          <a:p>
            <a:pPr algn="ctr"/>
            <a:r>
              <a:rPr lang="es-ES" sz="2400" dirty="0" smtClean="0">
                <a:solidFill>
                  <a:schemeClr val="accent5">
                    <a:lumMod val="50000"/>
                  </a:schemeClr>
                </a:solidFill>
                <a:latin typeface="Century Gothic" pitchFamily="34" charset="0"/>
              </a:rPr>
              <a:t>1 año, sección C</a:t>
            </a:r>
            <a:endParaRPr lang="es-ES" sz="2400" dirty="0">
              <a:solidFill>
                <a:schemeClr val="accent5">
                  <a:lumMod val="50000"/>
                </a:schemeClr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1520" y="260648"/>
            <a:ext cx="8568952" cy="335476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3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entury Gothic" pitchFamily="34" charset="0"/>
                <a:cs typeface="Arial" pitchFamily="34" charset="0"/>
              </a:rPr>
              <a:t>¿QUÉ ES CTS?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8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Century Gothic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entury Gothic" pitchFamily="34" charset="0"/>
                <a:cs typeface="Arial" pitchFamily="34" charset="0"/>
              </a:rPr>
              <a:t>Los estudios sociales de la ciencia y la tecnología, o estudios sobre ciencia, tecnología y sociedad (CTS), constituyen un campo de trabajo en los ámbitos de la investigación académica, la educación y la política pública.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Century Gothic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entury Gothic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sz="1600" dirty="0">
              <a:solidFill>
                <a:srgbClr val="000000"/>
              </a:solidFill>
              <a:latin typeface="Century Gothic" pitchFamily="34" charset="0"/>
              <a:cs typeface="Arial" pitchFamily="34" charset="0"/>
            </a:endParaRPr>
          </a:p>
        </p:txBody>
      </p:sp>
      <p:pic>
        <p:nvPicPr>
          <p:cNvPr id="1026" name="Picture 2" descr="http://www.oei.es/decada/ic1050wind2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996952"/>
            <a:ext cx="2664296" cy="34528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 descr="http://cnho.files.wordpress.com/2013/03/ciencia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3212976"/>
            <a:ext cx="3024336" cy="3024336"/>
          </a:xfrm>
          <a:prstGeom prst="rect">
            <a:avLst/>
          </a:prstGeom>
          <a:noFill/>
        </p:spPr>
      </p:pic>
      <p:pic>
        <p:nvPicPr>
          <p:cNvPr id="1032" name="Picture 8" descr="http://2.bp.blogspot.com/-e9V7kiQ4CRk/Tb10TN0mtZI/AAAAAAAAABQ/VmOTkHoz9co/s1600/la%2Bsociedad%2Bhumana%2By%2Bla%2Bcultura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8064" y="2780928"/>
            <a:ext cx="3762147" cy="37433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1520" y="188640"/>
            <a:ext cx="446449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sz="22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Century Gothic" pitchFamily="34" charset="0"/>
                <a:cs typeface="Arial" pitchFamily="34" charset="0"/>
              </a:rPr>
              <a:t>CTS se origina hace tres décadas a partir de nuevas corrientes de investigación en filosofía y sociología de la ciencia, y de un incremento en la sensibilidad social e institucional sobre la necesidad de una regulación democrática del cambio científico-tecnológico.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sz="2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entury Gothic" pitchFamily="34" charset="0"/>
                <a:cs typeface="Arial" pitchFamily="34" charset="0"/>
              </a:rPr>
              <a:t>En este campo se trata de entender los aspectos sociales del fenómeno científico-tecnológico, tanto en lo que respecta a sus condicionantes sociales como en lo que atañe a sus consecuencias sociales y ambientales.</a:t>
            </a:r>
          </a:p>
        </p:txBody>
      </p:sp>
      <p:pic>
        <p:nvPicPr>
          <p:cNvPr id="16386" name="Picture 2" descr="http://4.bp.blogspot.com/-WjiHU_v2450/TuoeeIpzO7I/AAAAAAAAAc0/G22DhpkQbWI/s1600/ca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404664"/>
            <a:ext cx="3840425" cy="28803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388" name="Picture 4" descr="http://lh3.ggpht.com/_EVVNN0BQfoI/S8iXNnT-8UI/AAAAAAAACzM/5f6N_XrrEWk/tecnologia-futuro-avances-tecnologico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3573016"/>
            <a:ext cx="381000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3717032"/>
            <a:ext cx="80648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CC0066"/>
                </a:solidFill>
                <a:effectLst/>
                <a:latin typeface="Century Gothic" pitchFamily="34" charset="0"/>
                <a:cs typeface="Arial" pitchFamily="34" charset="0"/>
              </a:rPr>
              <a:t>El enfoque general es de índole interdisciplinar, concurriendo en él disciplinas de las ciencias sociales y la investigación académica en humanidades como la filosofía y la historia de la ciencia y la tecnología, la sociología del conocimiento científico, la teoría de la educación y la economía del cambio técnico.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CC0066"/>
                </a:solidFill>
                <a:effectLst/>
                <a:latin typeface="Century Gothic" pitchFamily="34" charset="0"/>
                <a:cs typeface="Arial" pitchFamily="34" charset="0"/>
              </a:rPr>
              <a:t>CTS define hoy un campo de trabajo bien consolidado institucionalmente en universidades, centros educativos y administraciones públicas de numerosos países industrializados</a:t>
            </a:r>
            <a:r>
              <a:rPr kumimoji="0" lang="es-ES" sz="900" b="0" i="0" u="none" strike="noStrike" cap="none" normalizeH="0" baseline="0" dirty="0" smtClean="0">
                <a:ln>
                  <a:noFill/>
                </a:ln>
                <a:solidFill>
                  <a:srgbClr val="CC0066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endParaRPr kumimoji="0" lang="es-ES" sz="900" b="0" i="0" u="none" strike="noStrike" cap="none" normalizeH="0" baseline="0" dirty="0" smtClean="0">
              <a:ln>
                <a:noFill/>
              </a:ln>
              <a:solidFill>
                <a:srgbClr val="CC0066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2" name="Picture 2" descr="http://2.bp.blogspot.com/-sI-tvirjTT4/TZHZ3b5h_lI/AAAAAAAAB9o/Ns03sU4f2mk/s1600/bligo-TecnologiaFutur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88640"/>
            <a:ext cx="7272808" cy="32403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116632"/>
            <a:ext cx="828092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entury Gothic" pitchFamily="34" charset="0"/>
                <a:cs typeface="Arial" pitchFamily="34" charset="0"/>
              </a:rPr>
              <a:t>OBJETIVOS SOCIALES DE CTS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rgbClr val="339933"/>
                </a:solidFill>
                <a:effectLst/>
                <a:latin typeface="Century Gothic" pitchFamily="34" charset="0"/>
                <a:cs typeface="Arial" pitchFamily="34" charset="0"/>
              </a:rPr>
              <a:t>CTS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339933"/>
                </a:solidFill>
                <a:effectLst/>
                <a:latin typeface="Century Gothic" pitchFamily="34" charset="0"/>
                <a:cs typeface="Arial" pitchFamily="34" charset="0"/>
              </a:rPr>
              <a:t> trata de promover la alfabetización científica, mostrando la ciencia como una actividad humana de gran importancia social. Forma parte de la cultura general en las sociedades democráticas modernas.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rgbClr val="FF9900"/>
                </a:solidFill>
                <a:effectLst/>
                <a:latin typeface="Century Gothic" pitchFamily="34" charset="0"/>
                <a:cs typeface="Arial" pitchFamily="34" charset="0"/>
              </a:rPr>
              <a:t>CTS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FF9900"/>
                </a:solidFill>
                <a:effectLst/>
                <a:latin typeface="Century Gothic" pitchFamily="34" charset="0"/>
                <a:cs typeface="Arial" pitchFamily="34" charset="0"/>
              </a:rPr>
              <a:t> trata de estimular o consolidar en los jóvenes la vocación por el estudio de las ciencias y la tecnología, a la vez que la independencia de juicio y un sentido de la responsabilidad crítica.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entury Gothic" pitchFamily="34" charset="0"/>
                <a:cs typeface="Arial" pitchFamily="34" charset="0"/>
              </a:rPr>
              <a:t>CTS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entury Gothic" pitchFamily="34" charset="0"/>
                <a:cs typeface="Arial" pitchFamily="34" charset="0"/>
              </a:rPr>
              <a:t> trata de favorecer el desarrollo y consolidación de actitudes y prácticas democráticas en cuestiones de importancia social relacionadas con la innovación tecnológica o la intervención ambiental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cs typeface="Arial" pitchFamily="34" charset="0"/>
              </a:rPr>
              <a:t>.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rgbClr val="FF9900"/>
                </a:solidFill>
                <a:effectLst/>
                <a:latin typeface="Century Gothic" pitchFamily="34" charset="0"/>
                <a:cs typeface="Arial" pitchFamily="34" charset="0"/>
              </a:rPr>
              <a:t>CTS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FF9900"/>
                </a:solidFill>
                <a:effectLst/>
                <a:latin typeface="Century Gothic" pitchFamily="34" charset="0"/>
                <a:cs typeface="Arial" pitchFamily="34" charset="0"/>
              </a:rPr>
              <a:t> propicia el compromiso respecto a la integración social de las mujeres y minorías, así como el estímulo para un desarrollo socioeconómico respetuoso con el medio ambiente y equitativo con relación a generaciones futuras.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entury Gothic" pitchFamily="34" charset="0"/>
                <a:cs typeface="Arial" pitchFamily="34" charset="0"/>
              </a:rPr>
              <a:t>CTS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entury Gothic" pitchFamily="34" charset="0"/>
                <a:cs typeface="Arial" pitchFamily="34" charset="0"/>
              </a:rPr>
              <a:t> intenta contribuir a salvar el creciente abismo entre la cultura humanista y la cultura científico-tecnológica que fractura nuestras sociedades.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214</Words>
  <Application>Microsoft Office PowerPoint</Application>
  <PresentationFormat>Presentación en pantalla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Diapositiva 1</vt:lpstr>
      <vt:lpstr>Diapositiva 2</vt:lpstr>
      <vt:lpstr>Diapositiva 3</vt:lpstr>
      <vt:lpstr>Diapositiva 4</vt:lpstr>
      <vt:lpstr>Diapositiva 5</vt:lpstr>
    </vt:vector>
  </TitlesOfParts>
  <Company>Windows XP Titan Ultimate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</dc:creator>
  <cp:lastModifiedBy>Admin</cp:lastModifiedBy>
  <cp:revision>1</cp:revision>
  <dcterms:created xsi:type="dcterms:W3CDTF">2013-06-04T02:34:01Z</dcterms:created>
  <dcterms:modified xsi:type="dcterms:W3CDTF">2013-06-04T02:51:26Z</dcterms:modified>
</cp:coreProperties>
</file>