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0" d="100"/>
          <a:sy n="70" d="100"/>
        </p:scale>
        <p:origin x="-66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6 Triángulo isósceles"/>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540544" y="776288"/>
            <a:ext cx="8062912" cy="1470025"/>
          </a:xfrm>
        </p:spPr>
        <p:txBody>
          <a:bodyPr anchor="b">
            <a:normAutofit/>
          </a:bodyPr>
          <a:lstStyle>
            <a:lvl1pPr algn="r">
              <a:defRPr sz="440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1371600" y="6012656"/>
            <a:ext cx="5791200" cy="365125"/>
          </a:xfrm>
        </p:spPr>
        <p:txBody>
          <a:bodyPr tIns="0" bIns="0" anchor="t"/>
          <a:lstStyle>
            <a:lvl1pPr algn="r">
              <a:defRPr sz="1000"/>
            </a:lvl1pPr>
          </a:lstStyle>
          <a:p>
            <a:fld id="{3F218381-6908-4D63-8CB1-EEF8538A9C43}" type="datetimeFigureOut">
              <a:rPr lang="es-ES" smtClean="0"/>
              <a:t>18/06/2013</a:t>
            </a:fld>
            <a:endParaRPr lang="es-ES"/>
          </a:p>
        </p:txBody>
      </p:sp>
      <p:sp>
        <p:nvSpPr>
          <p:cNvPr id="17" name="16 Marcador de pie de página"/>
          <p:cNvSpPr>
            <a:spLocks noGrp="1"/>
          </p:cNvSpPr>
          <p:nvPr>
            <p:ph type="ftr" sz="quarter" idx="11"/>
          </p:nvPr>
        </p:nvSpPr>
        <p:spPr>
          <a:xfrm>
            <a:off x="1371600" y="5650704"/>
            <a:ext cx="5791200" cy="365125"/>
          </a:xfrm>
        </p:spPr>
        <p:txBody>
          <a:bodyPr tIns="0" bIns="0" anchor="b"/>
          <a:lstStyle>
            <a:lvl1pPr algn="r">
              <a:defRPr sz="1100"/>
            </a:lvl1pPr>
          </a:lstStyle>
          <a:p>
            <a:endParaRPr lang="es-ES"/>
          </a:p>
        </p:txBody>
      </p:sp>
      <p:sp>
        <p:nvSpPr>
          <p:cNvPr id="29" name="28 Marcador de número de diapositiva"/>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2DC2F47B-CA4A-4B0C-975F-9296744B056E}"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3F218381-6908-4D63-8CB1-EEF8538A9C43}" type="datetimeFigureOut">
              <a:rPr lang="es-ES" smtClean="0"/>
              <a:t>18/06/2013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DC2F47B-CA4A-4B0C-975F-9296744B056E}"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3F218381-6908-4D63-8CB1-EEF8538A9C43}" type="datetimeFigureOut">
              <a:rPr lang="es-ES" smtClean="0"/>
              <a:t>18/06/2013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DC2F47B-CA4A-4B0C-975F-9296744B056E}"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457200" y="1882808"/>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791456" y="6480048"/>
            <a:ext cx="2133600" cy="301752"/>
          </a:xfrm>
        </p:spPr>
        <p:txBody>
          <a:bodyPr/>
          <a:lstStyle/>
          <a:p>
            <a:fld id="{3F218381-6908-4D63-8CB1-EEF8538A9C43}" type="datetimeFigureOut">
              <a:rPr lang="es-ES" smtClean="0"/>
              <a:t>18/06/2013</a:t>
            </a:fld>
            <a:endParaRPr lang="es-ES"/>
          </a:p>
        </p:txBody>
      </p:sp>
      <p:sp>
        <p:nvSpPr>
          <p:cNvPr id="5" name="4 Marcador de pie de página"/>
          <p:cNvSpPr>
            <a:spLocks noGrp="1"/>
          </p:cNvSpPr>
          <p:nvPr>
            <p:ph type="ftr" sz="quarter" idx="11"/>
          </p:nvPr>
        </p:nvSpPr>
        <p:spPr>
          <a:xfrm>
            <a:off x="457200" y="6480969"/>
            <a:ext cx="4260056" cy="300831"/>
          </a:xfrm>
        </p:spPr>
        <p:txBody>
          <a:bodyPr/>
          <a:lstStyle/>
          <a:p>
            <a:endParaRPr lang="es-ES"/>
          </a:p>
        </p:txBody>
      </p:sp>
      <p:sp>
        <p:nvSpPr>
          <p:cNvPr id="6" name="5 Marcador de número de diapositiva"/>
          <p:cNvSpPr>
            <a:spLocks noGrp="1"/>
          </p:cNvSpPr>
          <p:nvPr>
            <p:ph type="sldNum" sz="quarter" idx="12"/>
          </p:nvPr>
        </p:nvSpPr>
        <p:spPr/>
        <p:txBody>
          <a:bodyPr/>
          <a:lstStyle/>
          <a:p>
            <a:fld id="{2DC2F47B-CA4A-4B0C-975F-9296744B056E}"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9" name="8 Triángulo rectángulo"/>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Triángulo isósceles"/>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Marcador de fecha"/>
          <p:cNvSpPr>
            <a:spLocks noGrp="1"/>
          </p:cNvSpPr>
          <p:nvPr>
            <p:ph type="dt" sz="half" idx="10"/>
          </p:nvPr>
        </p:nvSpPr>
        <p:spPr>
          <a:xfrm>
            <a:off x="6955632" y="6477000"/>
            <a:ext cx="2133600" cy="304800"/>
          </a:xfrm>
        </p:spPr>
        <p:txBody>
          <a:bodyPr/>
          <a:lstStyle/>
          <a:p>
            <a:fld id="{3F218381-6908-4D63-8CB1-EEF8538A9C43}" type="datetimeFigureOut">
              <a:rPr lang="es-ES" smtClean="0"/>
              <a:t>18/06/2013</a:t>
            </a:fld>
            <a:endParaRPr lang="es-ES"/>
          </a:p>
        </p:txBody>
      </p:sp>
      <p:sp>
        <p:nvSpPr>
          <p:cNvPr id="5" name="4 Marcador de pie de página"/>
          <p:cNvSpPr>
            <a:spLocks noGrp="1"/>
          </p:cNvSpPr>
          <p:nvPr>
            <p:ph type="ftr" sz="quarter" idx="11"/>
          </p:nvPr>
        </p:nvSpPr>
        <p:spPr>
          <a:xfrm>
            <a:off x="2619376" y="6480969"/>
            <a:ext cx="4260056" cy="300831"/>
          </a:xfrm>
        </p:spPr>
        <p:txBody>
          <a:bodyPr/>
          <a:lstStyle/>
          <a:p>
            <a:endParaRPr lang="es-ES"/>
          </a:p>
        </p:txBody>
      </p:sp>
      <p:sp>
        <p:nvSpPr>
          <p:cNvPr id="6" name="5 Marcador de número de diapositiva"/>
          <p:cNvSpPr>
            <a:spLocks noGrp="1"/>
          </p:cNvSpPr>
          <p:nvPr>
            <p:ph type="sldNum" sz="quarter" idx="12"/>
          </p:nvPr>
        </p:nvSpPr>
        <p:spPr>
          <a:xfrm>
            <a:off x="8451056" y="809624"/>
            <a:ext cx="502920" cy="300831"/>
          </a:xfrm>
        </p:spPr>
        <p:txBody>
          <a:bodyPr/>
          <a:lstStyle/>
          <a:p>
            <a:fld id="{2DC2F47B-CA4A-4B0C-975F-9296744B056E}" type="slidenum">
              <a:rPr lang="es-ES" smtClean="0"/>
              <a:t>‹Nº›</a:t>
            </a:fld>
            <a:endParaRPr lang="es-ES"/>
          </a:p>
        </p:txBody>
      </p:sp>
      <p:cxnSp>
        <p:nvCxnSpPr>
          <p:cNvPr id="11" name="10 Conector recto"/>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Conector recto"/>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4791456" y="6480969"/>
            <a:ext cx="2133600" cy="301752"/>
          </a:xfrm>
        </p:spPr>
        <p:txBody>
          <a:bodyPr/>
          <a:lstStyle/>
          <a:p>
            <a:fld id="{3F218381-6908-4D63-8CB1-EEF8538A9C43}" type="datetimeFigureOut">
              <a:rPr lang="es-ES" smtClean="0"/>
              <a:t>18/06/2013</a:t>
            </a:fld>
            <a:endParaRPr lang="es-ES"/>
          </a:p>
        </p:txBody>
      </p:sp>
      <p:sp>
        <p:nvSpPr>
          <p:cNvPr id="6" name="5 Marcador de pie de página"/>
          <p:cNvSpPr>
            <a:spLocks noGrp="1"/>
          </p:cNvSpPr>
          <p:nvPr>
            <p:ph type="ftr" sz="quarter" idx="11"/>
          </p:nvPr>
        </p:nvSpPr>
        <p:spPr>
          <a:xfrm>
            <a:off x="457200" y="6480969"/>
            <a:ext cx="4260056" cy="301752"/>
          </a:xfrm>
        </p:spPr>
        <p:txBody>
          <a:bodyPr/>
          <a:lstStyle/>
          <a:p>
            <a:endParaRPr lang="es-ES"/>
          </a:p>
        </p:txBody>
      </p:sp>
      <p:sp>
        <p:nvSpPr>
          <p:cNvPr id="7" name="6 Marcador de número de diapositiva"/>
          <p:cNvSpPr>
            <a:spLocks noGrp="1"/>
          </p:cNvSpPr>
          <p:nvPr>
            <p:ph type="sldNum" sz="quarter" idx="12"/>
          </p:nvPr>
        </p:nvSpPr>
        <p:spPr>
          <a:xfrm>
            <a:off x="7589520" y="6480969"/>
            <a:ext cx="502920" cy="301752"/>
          </a:xfrm>
        </p:spPr>
        <p:txBody>
          <a:bodyPr/>
          <a:lstStyle/>
          <a:p>
            <a:fld id="{2DC2F47B-CA4A-4B0C-975F-9296744B056E}"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a:xfrm>
            <a:off x="4791456" y="6480969"/>
            <a:ext cx="2130552" cy="301752"/>
          </a:xfrm>
        </p:spPr>
        <p:txBody>
          <a:bodyPr/>
          <a:lstStyle/>
          <a:p>
            <a:fld id="{3F218381-6908-4D63-8CB1-EEF8538A9C43}" type="datetimeFigureOut">
              <a:rPr lang="es-ES" smtClean="0"/>
              <a:t>18/06/2013</a:t>
            </a:fld>
            <a:endParaRPr lang="es-ES"/>
          </a:p>
        </p:txBody>
      </p:sp>
      <p:sp>
        <p:nvSpPr>
          <p:cNvPr id="8" name="7 Marcador de pie de página"/>
          <p:cNvSpPr>
            <a:spLocks noGrp="1"/>
          </p:cNvSpPr>
          <p:nvPr>
            <p:ph type="ftr" sz="quarter" idx="11"/>
          </p:nvPr>
        </p:nvSpPr>
        <p:spPr>
          <a:xfrm>
            <a:off x="457200" y="6480969"/>
            <a:ext cx="4261104" cy="301752"/>
          </a:xfrm>
        </p:spPr>
        <p:txBody>
          <a:bodyPr/>
          <a:lstStyle/>
          <a:p>
            <a:endParaRPr lang="es-ES"/>
          </a:p>
        </p:txBody>
      </p:sp>
      <p:sp>
        <p:nvSpPr>
          <p:cNvPr id="9" name="8 Marcador de número de diapositiva"/>
          <p:cNvSpPr>
            <a:spLocks noGrp="1"/>
          </p:cNvSpPr>
          <p:nvPr>
            <p:ph type="sldNum" sz="quarter" idx="12"/>
          </p:nvPr>
        </p:nvSpPr>
        <p:spPr>
          <a:xfrm>
            <a:off x="7589520" y="6483096"/>
            <a:ext cx="502920" cy="301752"/>
          </a:xfrm>
        </p:spPr>
        <p:txBody>
          <a:bodyPr/>
          <a:lstStyle>
            <a:lvl1pPr algn="ctr">
              <a:defRPr/>
            </a:lvl1pPr>
          </a:lstStyle>
          <a:p>
            <a:fld id="{2DC2F47B-CA4A-4B0C-975F-9296744B056E}"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3F218381-6908-4D63-8CB1-EEF8538A9C43}" type="datetimeFigureOut">
              <a:rPr lang="es-ES" smtClean="0"/>
              <a:t>18/06/2013</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2DC2F47B-CA4A-4B0C-975F-9296744B056E}"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791456" y="6480969"/>
            <a:ext cx="2133600" cy="301752"/>
          </a:xfrm>
        </p:spPr>
        <p:txBody>
          <a:bodyPr/>
          <a:lstStyle/>
          <a:p>
            <a:fld id="{3F218381-6908-4D63-8CB1-EEF8538A9C43}" type="datetimeFigureOut">
              <a:rPr lang="es-ES" smtClean="0"/>
              <a:t>18/06/2013</a:t>
            </a:fld>
            <a:endParaRPr lang="es-ES"/>
          </a:p>
        </p:txBody>
      </p:sp>
      <p:sp>
        <p:nvSpPr>
          <p:cNvPr id="3" name="2 Marcador de pie de página"/>
          <p:cNvSpPr>
            <a:spLocks noGrp="1"/>
          </p:cNvSpPr>
          <p:nvPr>
            <p:ph type="ftr" sz="quarter" idx="11"/>
          </p:nvPr>
        </p:nvSpPr>
        <p:spPr>
          <a:xfrm>
            <a:off x="457200" y="6481890"/>
            <a:ext cx="4260056" cy="300831"/>
          </a:xfrm>
        </p:spPr>
        <p:txBody>
          <a:bodyPr/>
          <a:lstStyle/>
          <a:p>
            <a:endParaRPr lang="es-ES"/>
          </a:p>
        </p:txBody>
      </p:sp>
      <p:sp>
        <p:nvSpPr>
          <p:cNvPr id="4" name="3 Marcador de número de diapositiva"/>
          <p:cNvSpPr>
            <a:spLocks noGrp="1"/>
          </p:cNvSpPr>
          <p:nvPr>
            <p:ph type="sldNum" sz="quarter" idx="12"/>
          </p:nvPr>
        </p:nvSpPr>
        <p:spPr>
          <a:xfrm>
            <a:off x="7589520" y="6480969"/>
            <a:ext cx="502920" cy="301752"/>
          </a:xfrm>
        </p:spPr>
        <p:txBody>
          <a:bodyPr/>
          <a:lstStyle/>
          <a:p>
            <a:fld id="{2DC2F47B-CA4A-4B0C-975F-9296744B056E}"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278976" y="6556248"/>
            <a:ext cx="2133600" cy="301752"/>
          </a:xfrm>
        </p:spPr>
        <p:txBody>
          <a:bodyPr/>
          <a:lstStyle>
            <a:lvl1pPr>
              <a:defRPr sz="900"/>
            </a:lvl1pPr>
          </a:lstStyle>
          <a:p>
            <a:fld id="{3F218381-6908-4D63-8CB1-EEF8538A9C43}" type="datetimeFigureOut">
              <a:rPr lang="es-ES" smtClean="0"/>
              <a:t>18/06/2013</a:t>
            </a:fld>
            <a:endParaRPr lang="es-ES"/>
          </a:p>
        </p:txBody>
      </p:sp>
      <p:sp>
        <p:nvSpPr>
          <p:cNvPr id="6" name="5 Marcador de pie de página"/>
          <p:cNvSpPr>
            <a:spLocks noGrp="1"/>
          </p:cNvSpPr>
          <p:nvPr>
            <p:ph type="ftr" sz="quarter" idx="11"/>
          </p:nvPr>
        </p:nvSpPr>
        <p:spPr>
          <a:xfrm>
            <a:off x="1135856" y="6556248"/>
            <a:ext cx="5143120" cy="301752"/>
          </a:xfrm>
        </p:spPr>
        <p:txBody>
          <a:bodyPr/>
          <a:lstStyle>
            <a:lvl1pPr>
              <a:defRPr sz="900"/>
            </a:lvl1pPr>
          </a:lstStyle>
          <a:p>
            <a:endParaRPr lang="es-ES"/>
          </a:p>
        </p:txBody>
      </p:sp>
      <p:sp>
        <p:nvSpPr>
          <p:cNvPr id="7" name="6 Marcador de número de diapositiva"/>
          <p:cNvSpPr>
            <a:spLocks noGrp="1"/>
          </p:cNvSpPr>
          <p:nvPr>
            <p:ph type="sldNum" sz="quarter" idx="12"/>
          </p:nvPr>
        </p:nvSpPr>
        <p:spPr>
          <a:xfrm>
            <a:off x="8410576" y="6556248"/>
            <a:ext cx="502920" cy="301752"/>
          </a:xfrm>
        </p:spPr>
        <p:txBody>
          <a:bodyPr/>
          <a:lstStyle>
            <a:lvl1pPr>
              <a:defRPr sz="900"/>
            </a:lvl1pPr>
          </a:lstStyle>
          <a:p>
            <a:fld id="{2DC2F47B-CA4A-4B0C-975F-9296744B056E}"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6108192" y="6556248"/>
            <a:ext cx="2103120" cy="301752"/>
          </a:xfrm>
        </p:spPr>
        <p:txBody>
          <a:bodyPr/>
          <a:lstStyle>
            <a:lvl1pPr>
              <a:defRPr sz="900"/>
            </a:lvl1pPr>
          </a:lstStyle>
          <a:p>
            <a:fld id="{3F218381-6908-4D63-8CB1-EEF8538A9C43}" type="datetimeFigureOut">
              <a:rPr lang="es-ES" smtClean="0"/>
              <a:t>18/06/2013</a:t>
            </a:fld>
            <a:endParaRPr lang="es-ES"/>
          </a:p>
        </p:txBody>
      </p:sp>
      <p:sp>
        <p:nvSpPr>
          <p:cNvPr id="6" name="5 Marcador de pie de página"/>
          <p:cNvSpPr>
            <a:spLocks noGrp="1"/>
          </p:cNvSpPr>
          <p:nvPr>
            <p:ph type="ftr" sz="quarter" idx="11"/>
          </p:nvPr>
        </p:nvSpPr>
        <p:spPr>
          <a:xfrm>
            <a:off x="1170432" y="6557169"/>
            <a:ext cx="4948072" cy="301752"/>
          </a:xfrm>
        </p:spPr>
        <p:txBody>
          <a:bodyPr/>
          <a:lstStyle>
            <a:lvl1pPr>
              <a:defRPr sz="900"/>
            </a:lvl1pPr>
          </a:lstStyle>
          <a:p>
            <a:endParaRPr lang="es-ES"/>
          </a:p>
        </p:txBody>
      </p:sp>
      <p:sp>
        <p:nvSpPr>
          <p:cNvPr id="7" name="6 Marcador de número de diapositiva"/>
          <p:cNvSpPr>
            <a:spLocks noGrp="1"/>
          </p:cNvSpPr>
          <p:nvPr>
            <p:ph type="sldNum" sz="quarter" idx="12"/>
          </p:nvPr>
        </p:nvSpPr>
        <p:spPr>
          <a:xfrm>
            <a:off x="8217192" y="6556248"/>
            <a:ext cx="365760" cy="301752"/>
          </a:xfrm>
        </p:spPr>
        <p:txBody>
          <a:bodyPr/>
          <a:lstStyle>
            <a:lvl1pPr algn="ctr">
              <a:defRPr sz="900"/>
            </a:lvl1pPr>
          </a:lstStyle>
          <a:p>
            <a:fld id="{2DC2F47B-CA4A-4B0C-975F-9296744B056E}"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Conector recto"/>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7494"/>
            <a:ext cx="8229600" cy="1399032"/>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3F218381-6908-4D63-8CB1-EEF8538A9C43}" type="datetimeFigureOut">
              <a:rPr lang="es-ES" smtClean="0"/>
              <a:t>18/06/2013</a:t>
            </a:fld>
            <a:endParaRPr lang="es-ES"/>
          </a:p>
        </p:txBody>
      </p:sp>
      <p:sp>
        <p:nvSpPr>
          <p:cNvPr id="3" name="2 Marcador de pie de página"/>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s-ES"/>
          </a:p>
        </p:txBody>
      </p:sp>
      <p:sp>
        <p:nvSpPr>
          <p:cNvPr id="23" name="22 Marcador de número de diapositiva"/>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2DC2F47B-CA4A-4B0C-975F-9296744B056E}" type="slidenum">
              <a:rPr lang="es-ES" smtClean="0"/>
              <a:t>‹Nº›</a:t>
            </a:fld>
            <a:endParaRPr lang="es-E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000100" y="857232"/>
            <a:ext cx="7572428" cy="1477328"/>
          </a:xfrm>
          <a:prstGeom prst="rect">
            <a:avLst/>
          </a:prstGeom>
          <a:noFill/>
        </p:spPr>
        <p:txBody>
          <a:bodyPr wrap="square" rtlCol="0">
            <a:spAutoFit/>
          </a:bodyPr>
          <a:lstStyle/>
          <a:p>
            <a:pPr algn="ctr"/>
            <a:r>
              <a:rPr lang="es-ES" dirty="0" smtClean="0"/>
              <a:t>Escuela normal de educación preescolar</a:t>
            </a:r>
          </a:p>
          <a:p>
            <a:pPr algn="ctr"/>
            <a:endParaRPr lang="es-ES" dirty="0"/>
          </a:p>
          <a:p>
            <a:pPr algn="ctr"/>
            <a:endParaRPr lang="es-ES" dirty="0" smtClean="0"/>
          </a:p>
          <a:p>
            <a:pPr algn="ctr"/>
            <a:r>
              <a:rPr lang="es-ES" dirty="0" smtClean="0"/>
              <a:t> </a:t>
            </a:r>
          </a:p>
          <a:p>
            <a:pPr algn="ctr"/>
            <a:endParaRPr lang="es-ES" dirty="0"/>
          </a:p>
        </p:txBody>
      </p:sp>
      <p:pic>
        <p:nvPicPr>
          <p:cNvPr id="5" name="4 Imagen" descr="logo.jpg"/>
          <p:cNvPicPr>
            <a:picLocks noChangeAspect="1"/>
          </p:cNvPicPr>
          <p:nvPr/>
        </p:nvPicPr>
        <p:blipFill>
          <a:blip r:embed="rId2"/>
          <a:stretch>
            <a:fillRect/>
          </a:stretch>
        </p:blipFill>
        <p:spPr>
          <a:xfrm>
            <a:off x="3357554" y="1428736"/>
            <a:ext cx="2113579" cy="1571636"/>
          </a:xfrm>
          <a:prstGeom prst="rect">
            <a:avLst/>
          </a:prstGeom>
        </p:spPr>
      </p:pic>
      <p:sp>
        <p:nvSpPr>
          <p:cNvPr id="6" name="5 CuadroTexto"/>
          <p:cNvSpPr txBox="1"/>
          <p:nvPr/>
        </p:nvSpPr>
        <p:spPr>
          <a:xfrm>
            <a:off x="1357290" y="3357562"/>
            <a:ext cx="5286412" cy="2031325"/>
          </a:xfrm>
          <a:prstGeom prst="rect">
            <a:avLst/>
          </a:prstGeom>
          <a:noFill/>
        </p:spPr>
        <p:txBody>
          <a:bodyPr wrap="square" rtlCol="0">
            <a:spAutoFit/>
          </a:bodyPr>
          <a:lstStyle/>
          <a:p>
            <a:pPr algn="ctr"/>
            <a:r>
              <a:rPr lang="es-ES" dirty="0" smtClean="0"/>
              <a:t>Ingles VI</a:t>
            </a:r>
          </a:p>
          <a:p>
            <a:pPr algn="ctr"/>
            <a:endParaRPr lang="es-ES" dirty="0"/>
          </a:p>
          <a:p>
            <a:pPr algn="ctr"/>
            <a:r>
              <a:rPr lang="es-ES" dirty="0" smtClean="0"/>
              <a:t>Proyecto final </a:t>
            </a:r>
          </a:p>
          <a:p>
            <a:pPr algn="ctr"/>
            <a:endParaRPr lang="es-ES" dirty="0"/>
          </a:p>
          <a:p>
            <a:pPr algn="ctr"/>
            <a:r>
              <a:rPr lang="es-ES" dirty="0" smtClean="0"/>
              <a:t>Alumna: Ana Cecilia Rico Esqueda </a:t>
            </a:r>
          </a:p>
          <a:p>
            <a:pPr algn="ctr"/>
            <a:endParaRPr lang="es-ES" dirty="0"/>
          </a:p>
          <a:p>
            <a:pPr algn="ctr"/>
            <a:r>
              <a:rPr lang="es-ES" dirty="0" smtClean="0"/>
              <a:t>Grado: 3º             Sección: B      #22</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carolinagomez.co/wp-content/uploads/2012/08/taquilla-espana-tres-metros-sobre-el-cielo-da-la-sorpresa-del-ano.jpg"/>
          <p:cNvPicPr>
            <a:picLocks noChangeAspect="1" noChangeArrowheads="1"/>
          </p:cNvPicPr>
          <p:nvPr/>
        </p:nvPicPr>
        <p:blipFill>
          <a:blip r:embed="rId2"/>
          <a:srcRect/>
          <a:stretch>
            <a:fillRect/>
          </a:stretch>
        </p:blipFill>
        <p:spPr bwMode="auto">
          <a:xfrm>
            <a:off x="4500562" y="3643314"/>
            <a:ext cx="4179093" cy="2786062"/>
          </a:xfrm>
          <a:prstGeom prst="rect">
            <a:avLst/>
          </a:prstGeom>
          <a:noFill/>
        </p:spPr>
      </p:pic>
      <p:sp>
        <p:nvSpPr>
          <p:cNvPr id="1027" name="Rectangle 3"/>
          <p:cNvSpPr>
            <a:spLocks noChangeArrowheads="1"/>
          </p:cNvSpPr>
          <p:nvPr/>
        </p:nvSpPr>
        <p:spPr bwMode="auto">
          <a:xfrm>
            <a:off x="1142976" y="714356"/>
            <a:ext cx="6929486"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haroni" pitchFamily="2" charset="-79"/>
                <a:ea typeface="Calibri" pitchFamily="34" charset="0"/>
                <a:cs typeface="Aharoni" pitchFamily="2" charset="-79"/>
              </a:rPr>
              <a:t>My favorite movie is called Love three meters above the sky, I have seen it like 6 times, I like because it's a different movie to all.</a:t>
            </a:r>
            <a:br>
              <a:rPr kumimoji="0" lang="en-US" b="0" i="0" u="none" strike="noStrike" cap="none" normalizeH="0" baseline="0" dirty="0" smtClean="0">
                <a:ln>
                  <a:noFill/>
                </a:ln>
                <a:solidFill>
                  <a:schemeClr val="tx1"/>
                </a:solidFill>
                <a:effectLst/>
                <a:latin typeface="Aharoni" pitchFamily="2" charset="-79"/>
                <a:ea typeface="Calibri" pitchFamily="34" charset="0"/>
                <a:cs typeface="Aharoni" pitchFamily="2" charset="-79"/>
              </a:rPr>
            </a:br>
            <a:r>
              <a:rPr kumimoji="0" lang="en-US" b="0" i="0" u="none" strike="noStrike" cap="none" normalizeH="0" baseline="0" dirty="0" smtClean="0">
                <a:ln>
                  <a:noFill/>
                </a:ln>
                <a:solidFill>
                  <a:schemeClr val="tx1"/>
                </a:solidFill>
                <a:effectLst/>
                <a:latin typeface="Aharoni" pitchFamily="2" charset="-79"/>
                <a:ea typeface="Calibri" pitchFamily="34" charset="0"/>
                <a:cs typeface="Aharoni" pitchFamily="2" charset="-79"/>
              </a:rPr>
              <a:t/>
            </a:r>
            <a:br>
              <a:rPr kumimoji="0" lang="en-US" b="0" i="0" u="none" strike="noStrike" cap="none" normalizeH="0" baseline="0" dirty="0" smtClean="0">
                <a:ln>
                  <a:noFill/>
                </a:ln>
                <a:solidFill>
                  <a:schemeClr val="tx1"/>
                </a:solidFill>
                <a:effectLst/>
                <a:latin typeface="Aharoni" pitchFamily="2" charset="-79"/>
                <a:ea typeface="Calibri" pitchFamily="34" charset="0"/>
                <a:cs typeface="Aharoni" pitchFamily="2" charset="-79"/>
              </a:rPr>
            </a:br>
            <a:endParaRPr kumimoji="0" lang="es-ES" b="0" i="0" u="none" strike="noStrike" cap="none" normalizeH="0" baseline="0" dirty="0" smtClean="0">
              <a:ln>
                <a:noFill/>
              </a:ln>
              <a:solidFill>
                <a:schemeClr val="tx1"/>
              </a:solidFill>
              <a:effectLst/>
              <a:latin typeface="Aharoni" pitchFamily="2" charset="-79"/>
              <a:cs typeface="Aharoni" pitchFamily="2" charset="-79"/>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haroni" pitchFamily="2" charset="-79"/>
                <a:ea typeface="Calibri" pitchFamily="34" charset="0"/>
                <a:cs typeface="Aharoni" pitchFamily="2" charset="-79"/>
              </a:rPr>
              <a:t>It movie begins with a girl named </a:t>
            </a:r>
            <a:r>
              <a:rPr kumimoji="0" lang="en-US" b="0" i="0" u="none" strike="noStrike" cap="none" normalizeH="0" baseline="0" dirty="0" err="1" smtClean="0">
                <a:ln>
                  <a:noFill/>
                </a:ln>
                <a:solidFill>
                  <a:schemeClr val="tx1"/>
                </a:solidFill>
                <a:effectLst/>
                <a:latin typeface="Aharoni" pitchFamily="2" charset="-79"/>
                <a:ea typeface="Calibri" pitchFamily="34" charset="0"/>
                <a:cs typeface="Aharoni" pitchFamily="2" charset="-79"/>
              </a:rPr>
              <a:t>Babi</a:t>
            </a:r>
            <a:r>
              <a:rPr kumimoji="0" lang="en-US" b="0" i="0" u="none" strike="noStrike" cap="none" normalizeH="0" baseline="0" dirty="0" smtClean="0">
                <a:ln>
                  <a:noFill/>
                </a:ln>
                <a:solidFill>
                  <a:schemeClr val="tx1"/>
                </a:solidFill>
                <a:effectLst/>
                <a:latin typeface="Aharoni" pitchFamily="2" charset="-79"/>
                <a:ea typeface="Calibri" pitchFamily="34" charset="0"/>
                <a:cs typeface="Aharoni" pitchFamily="2" charset="-79"/>
              </a:rPr>
              <a:t> who had lots of money and had been in the best schools, but one day he met with a guy named H, which have passed very difficult moments along her life  and  have fought with many men, have had many problems with police.</a:t>
            </a:r>
            <a:endParaRPr kumimoji="0" lang="en-US" b="0" i="0" u="none" strike="noStrike" cap="none" normalizeH="0" baseline="0" dirty="0" smtClean="0">
              <a:ln>
                <a:noFill/>
              </a:ln>
              <a:solidFill>
                <a:schemeClr val="tx1"/>
              </a:solidFill>
              <a:effectLst/>
              <a:latin typeface="Aharoni" pitchFamily="2" charset="-79"/>
              <a:cs typeface="Aharoni" pitchFamily="2" charset="-79"/>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http://es.testsworld.net/files/2013/03/test-a-3-metros-sobre-el-cielo.jpg"/>
          <p:cNvPicPr>
            <a:picLocks noChangeAspect="1" noChangeArrowheads="1"/>
          </p:cNvPicPr>
          <p:nvPr/>
        </p:nvPicPr>
        <p:blipFill>
          <a:blip r:embed="rId2"/>
          <a:srcRect/>
          <a:stretch>
            <a:fillRect/>
          </a:stretch>
        </p:blipFill>
        <p:spPr bwMode="auto">
          <a:xfrm>
            <a:off x="2900848" y="2857496"/>
            <a:ext cx="6038352" cy="3757613"/>
          </a:xfrm>
          <a:prstGeom prst="rect">
            <a:avLst/>
          </a:prstGeom>
          <a:noFill/>
        </p:spPr>
      </p:pic>
      <p:sp>
        <p:nvSpPr>
          <p:cNvPr id="15363" name="Rectangle 3"/>
          <p:cNvSpPr>
            <a:spLocks noChangeArrowheads="1"/>
          </p:cNvSpPr>
          <p:nvPr/>
        </p:nvSpPr>
        <p:spPr bwMode="auto">
          <a:xfrm>
            <a:off x="1214414" y="785794"/>
            <a:ext cx="7358082"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haroni" pitchFamily="2" charset="-79"/>
                <a:ea typeface="Calibri" pitchFamily="34" charset="0"/>
                <a:cs typeface="Aharoni" pitchFamily="2" charset="-79"/>
              </a:rPr>
              <a:t>H had a best friend who they have passed a lot of adventures together, for H </a:t>
            </a:r>
            <a:r>
              <a:rPr kumimoji="0" lang="en-US" sz="2000" b="0" i="0" u="none" strike="noStrike" cap="none" normalizeH="0" baseline="0" dirty="0" err="1" smtClean="0">
                <a:ln>
                  <a:noFill/>
                </a:ln>
                <a:solidFill>
                  <a:schemeClr val="tx1"/>
                </a:solidFill>
                <a:effectLst/>
                <a:latin typeface="Aharoni" pitchFamily="2" charset="-79"/>
                <a:ea typeface="Calibri" pitchFamily="34" charset="0"/>
                <a:cs typeface="Aharoni" pitchFamily="2" charset="-79"/>
              </a:rPr>
              <a:t>babi</a:t>
            </a:r>
            <a:r>
              <a:rPr kumimoji="0" lang="en-US" sz="2000" b="0" i="0" u="none" strike="noStrike" cap="none" normalizeH="0" baseline="0" dirty="0" smtClean="0">
                <a:ln>
                  <a:noFill/>
                </a:ln>
                <a:solidFill>
                  <a:schemeClr val="tx1"/>
                </a:solidFill>
                <a:effectLst/>
                <a:latin typeface="Aharoni" pitchFamily="2" charset="-79"/>
                <a:ea typeface="Calibri" pitchFamily="34" charset="0"/>
                <a:cs typeface="Aharoni" pitchFamily="2" charset="-79"/>
              </a:rPr>
              <a:t> meet was the best thing that have happened, although she was not well. but one day she was slowly falling for him. her family had been very angry, they miss many bad things had to end this relationship.</a:t>
            </a:r>
            <a:endParaRPr kumimoji="0" lang="en-US" sz="2000" b="0" i="0" u="none" strike="noStrike" cap="none" normalizeH="0" baseline="0" dirty="0" smtClean="0">
              <a:ln>
                <a:noFill/>
              </a:ln>
              <a:solidFill>
                <a:schemeClr val="tx1"/>
              </a:solidFill>
              <a:effectLst/>
              <a:latin typeface="Aharoni" pitchFamily="2" charset="-79"/>
              <a:cs typeface="Aharoni" pitchFamily="2" charset="-79"/>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https://encrypted-tbn3.gstatic.com/images?q=tbn:ANd9GcSmwbtNQA69l-COi1S-kU4iGSmE35QK1OXBznKx1xYVMUs402qgtw"/>
          <p:cNvPicPr>
            <a:picLocks noChangeAspect="1" noChangeArrowheads="1"/>
          </p:cNvPicPr>
          <p:nvPr/>
        </p:nvPicPr>
        <p:blipFill>
          <a:blip r:embed="rId2"/>
          <a:srcRect/>
          <a:stretch>
            <a:fillRect/>
          </a:stretch>
        </p:blipFill>
        <p:spPr bwMode="auto">
          <a:xfrm>
            <a:off x="285720" y="285728"/>
            <a:ext cx="4079381" cy="2714644"/>
          </a:xfrm>
          <a:prstGeom prst="rect">
            <a:avLst/>
          </a:prstGeom>
          <a:noFill/>
        </p:spPr>
      </p:pic>
      <p:sp>
        <p:nvSpPr>
          <p:cNvPr id="16387" name="Rectangle 3"/>
          <p:cNvSpPr>
            <a:spLocks noChangeArrowheads="1"/>
          </p:cNvSpPr>
          <p:nvPr/>
        </p:nvSpPr>
        <p:spPr bwMode="auto">
          <a:xfrm>
            <a:off x="1714480" y="3643314"/>
            <a:ext cx="6643734"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haroni" pitchFamily="2" charset="-79"/>
                <a:ea typeface="Calibri" pitchFamily="34" charset="0"/>
                <a:cs typeface="Aharoni" pitchFamily="2" charset="-79"/>
              </a:rPr>
              <a:t>Although they both were very different there was a lot of love, they both had spent time Family unforgettable, but I separate </a:t>
            </a:r>
            <a:r>
              <a:rPr kumimoji="0" lang="en-US" sz="2400" b="0" i="0" u="none" strike="noStrike" cap="none" normalizeH="0" baseline="0" dirty="0" err="1" smtClean="0">
                <a:ln>
                  <a:noFill/>
                </a:ln>
                <a:solidFill>
                  <a:schemeClr val="tx1"/>
                </a:solidFill>
                <a:effectLst/>
                <a:latin typeface="Aharoni" pitchFamily="2" charset="-79"/>
                <a:ea typeface="Calibri" pitchFamily="34" charset="0"/>
                <a:cs typeface="Aharoni" pitchFamily="2" charset="-79"/>
              </a:rPr>
              <a:t>babi</a:t>
            </a:r>
            <a:r>
              <a:rPr kumimoji="0" lang="en-US" sz="2400" b="0" i="0" u="none" strike="noStrike" cap="none" normalizeH="0" baseline="0" dirty="0" smtClean="0">
                <a:ln>
                  <a:noFill/>
                </a:ln>
                <a:solidFill>
                  <a:schemeClr val="tx1"/>
                </a:solidFill>
                <a:effectLst/>
                <a:latin typeface="Aharoni" pitchFamily="2" charset="-79"/>
                <a:ea typeface="Calibri" pitchFamily="34" charset="0"/>
                <a:cs typeface="Aharoni" pitchFamily="2" charset="-79"/>
              </a:rPr>
              <a:t>, the final of the movie they do not get back together but they never  have stopped love.</a:t>
            </a:r>
            <a:endParaRPr kumimoji="0" lang="en-US" sz="2400" b="0" i="0" u="none" strike="noStrike" cap="none" normalizeH="0" baseline="0" dirty="0" smtClean="0">
              <a:ln>
                <a:noFill/>
              </a:ln>
              <a:solidFill>
                <a:schemeClr val="tx1"/>
              </a:solidFill>
              <a:effectLst/>
              <a:latin typeface="Aharoni" pitchFamily="2" charset="-79"/>
              <a:cs typeface="Aharoni" pitchFamily="2" charset="-79"/>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Brío">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41</TotalTime>
  <Words>159</Words>
  <Application>Microsoft Office PowerPoint</Application>
  <PresentationFormat>Presentación en pantalla (4:3)</PresentationFormat>
  <Paragraphs>15</Paragraphs>
  <Slides>4</Slides>
  <Notes>0</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Brío</vt:lpstr>
      <vt:lpstr>Diapositiva 1</vt:lpstr>
      <vt:lpstr>Diapositiva 2</vt:lpstr>
      <vt:lpstr>Diapositiva 3</vt:lpstr>
      <vt:lpstr>Diapositiva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MH</dc:creator>
  <cp:lastModifiedBy>MH</cp:lastModifiedBy>
  <cp:revision>1</cp:revision>
  <dcterms:created xsi:type="dcterms:W3CDTF">2013-06-19T04:09:02Z</dcterms:created>
  <dcterms:modified xsi:type="dcterms:W3CDTF">2013-06-19T04:50:34Z</dcterms:modified>
</cp:coreProperties>
</file>