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4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23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8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00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5845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81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7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0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2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36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8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8318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8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2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469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5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082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B6EA87-8094-4430-B60C-C9D5724E69C8}" type="datetimeFigureOut">
              <a:rPr lang="es-MX" smtClean="0"/>
              <a:t>18/06/2013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77612-54B6-4621-802C-0A903BAA1BD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2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06270" y="739593"/>
            <a:ext cx="5957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latin typeface="Algerian" panose="04020705040A02060702" pitchFamily="82" charset="0"/>
              </a:rPr>
              <a:t>English Project </a:t>
            </a:r>
            <a:endParaRPr lang="es-MX" sz="4800" dirty="0">
              <a:latin typeface="Algerian" panose="04020705040A02060702" pitchFamily="8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821641" y="1489908"/>
            <a:ext cx="6548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Baskerville Old Face" panose="02020602080505020303" pitchFamily="18" charset="0"/>
              </a:rPr>
              <a:t>&lt;&lt;</a:t>
            </a:r>
            <a:r>
              <a:rPr lang="en-US" sz="3200" b="1" dirty="0" smtClean="0">
                <a:latin typeface="Baskerville Old Face" panose="02020602080505020303" pitchFamily="18" charset="0"/>
              </a:rPr>
              <a:t>My</a:t>
            </a:r>
            <a:r>
              <a:rPr lang="es-MX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sz="3200" b="1" dirty="0" smtClean="0">
                <a:latin typeface="Baskerville Old Face" panose="02020602080505020303" pitchFamily="18" charset="0"/>
              </a:rPr>
              <a:t>favorite</a:t>
            </a:r>
            <a:r>
              <a:rPr lang="es-MX" sz="3200" b="1" dirty="0" smtClean="0">
                <a:latin typeface="Baskerville Old Face" panose="02020602080505020303" pitchFamily="18" charset="0"/>
              </a:rPr>
              <a:t> </a:t>
            </a:r>
            <a:r>
              <a:rPr lang="en-US" sz="3200" b="1" dirty="0" smtClean="0">
                <a:latin typeface="Baskerville Old Face" panose="02020602080505020303" pitchFamily="18" charset="0"/>
              </a:rPr>
              <a:t>movie&gt;&gt;</a:t>
            </a:r>
          </a:p>
          <a:p>
            <a:pPr algn="ctr"/>
            <a:r>
              <a:rPr lang="en-US" sz="3200" b="1" u="sng" dirty="0" smtClean="0">
                <a:latin typeface="Baskerville Old Face" panose="02020602080505020303" pitchFamily="18" charset="0"/>
              </a:rPr>
              <a:t>Finding </a:t>
            </a:r>
            <a:r>
              <a:rPr lang="en-US" sz="3200" b="1" u="sng" dirty="0" err="1" smtClean="0">
                <a:latin typeface="Baskerville Old Face" panose="02020602080505020303" pitchFamily="18" charset="0"/>
              </a:rPr>
              <a:t>Nemo</a:t>
            </a:r>
            <a:endParaRPr lang="en-US" sz="3200" b="1" u="sng" dirty="0">
              <a:latin typeface="Baskerville Old Face" panose="02020602080505020303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380129" y="2729751"/>
            <a:ext cx="743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Name</a:t>
            </a:r>
            <a:r>
              <a:rPr lang="es-MX" sz="2400" dirty="0" smtClean="0"/>
              <a:t>: Ana Gabriela Fernández Vara</a:t>
            </a:r>
          </a:p>
          <a:p>
            <a:r>
              <a:rPr lang="es-MX" sz="2400" dirty="0" smtClean="0"/>
              <a:t>Grade: 3°B</a:t>
            </a:r>
          </a:p>
          <a:p>
            <a:r>
              <a:rPr lang="en-US" sz="2400" dirty="0" smtClean="0"/>
              <a:t>Subject</a:t>
            </a:r>
            <a:r>
              <a:rPr lang="es-MX" sz="2400" dirty="0" smtClean="0"/>
              <a:t>: English VI</a:t>
            </a:r>
          </a:p>
          <a:p>
            <a:r>
              <a:rPr lang="en-US" sz="2400" dirty="0" smtClean="0"/>
              <a:t>Teacher</a:t>
            </a:r>
            <a:r>
              <a:rPr lang="es-MX" sz="2400" dirty="0" smtClean="0"/>
              <a:t>: Marlene </a:t>
            </a:r>
            <a:r>
              <a:rPr lang="es-MX" sz="2400" dirty="0" err="1" smtClean="0"/>
              <a:t>Muzquiz</a:t>
            </a:r>
            <a:r>
              <a:rPr lang="es-MX" sz="2400" dirty="0" smtClean="0"/>
              <a:t> Flores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32011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77470" y="524436"/>
            <a:ext cx="96549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sz="4000" dirty="0" smtClean="0"/>
              <a:t> I </a:t>
            </a:r>
            <a:r>
              <a:rPr lang="en-US" sz="4000" u="sng" dirty="0" smtClean="0"/>
              <a:t>have</a:t>
            </a:r>
            <a:r>
              <a:rPr lang="es-MX" sz="4000" dirty="0" smtClean="0"/>
              <a:t> </a:t>
            </a:r>
            <a:r>
              <a:rPr lang="en-US" sz="4000" dirty="0" smtClean="0"/>
              <a:t>seen</a:t>
            </a:r>
            <a:r>
              <a:rPr lang="es-MX" sz="4000" dirty="0" smtClean="0"/>
              <a:t> </a:t>
            </a:r>
            <a:r>
              <a:rPr lang="en-US" sz="4000" dirty="0" smtClean="0"/>
              <a:t>this</a:t>
            </a:r>
            <a:r>
              <a:rPr lang="es-MX" sz="4000" dirty="0" smtClean="0"/>
              <a:t> </a:t>
            </a:r>
            <a:r>
              <a:rPr lang="en-US" sz="4000" dirty="0" smtClean="0"/>
              <a:t>movie</a:t>
            </a:r>
            <a:r>
              <a:rPr lang="es-MX" sz="4000" dirty="0" smtClean="0"/>
              <a:t> more tan 20 times.</a:t>
            </a:r>
          </a:p>
          <a:p>
            <a:pPr>
              <a:buClr>
                <a:srgbClr val="7030A0"/>
              </a:buClr>
            </a:pPr>
            <a:endParaRPr lang="es-MX" sz="4000" dirty="0" smtClean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4000" dirty="0" smtClean="0"/>
              <a:t>My family </a:t>
            </a:r>
            <a:r>
              <a:rPr lang="en-US" sz="4000" u="sng" dirty="0" smtClean="0"/>
              <a:t>has</a:t>
            </a:r>
            <a:r>
              <a:rPr lang="en-US" sz="4000" dirty="0" smtClean="0"/>
              <a:t> seen the movie with me</a:t>
            </a:r>
          </a:p>
          <a:p>
            <a:pPr>
              <a:buClr>
                <a:srgbClr val="7030A0"/>
              </a:buClr>
            </a:pPr>
            <a:endParaRPr lang="en-US" sz="4000" dirty="0" smtClean="0"/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4000" dirty="0" smtClean="0"/>
              <a:t>The story tells about a family that </a:t>
            </a:r>
            <a:r>
              <a:rPr lang="en-US" sz="4000" u="sng" dirty="0" smtClean="0"/>
              <a:t>has</a:t>
            </a:r>
            <a:r>
              <a:rPr lang="en-US" sz="4000" dirty="0" smtClean="0"/>
              <a:t> faced a difficult situation.</a:t>
            </a:r>
          </a:p>
          <a:p>
            <a:pPr>
              <a:buClr>
                <a:srgbClr val="7030A0"/>
              </a:buClr>
            </a:pPr>
            <a:endParaRPr lang="en-US" sz="4000" dirty="0"/>
          </a:p>
        </p:txBody>
      </p:sp>
      <p:pic>
        <p:nvPicPr>
          <p:cNvPr id="1026" name="Picture 2" descr="http://aimg.disneystore.com/content/ds/skyway/2012/category/full/cp_FWB_FindingNemo_20120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96" y="4343995"/>
            <a:ext cx="6047535" cy="21643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02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0235" y="591671"/>
            <a:ext cx="987014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s-MX" sz="4000" dirty="0" smtClean="0"/>
              <a:t> </a:t>
            </a:r>
            <a:r>
              <a:rPr lang="en-US" sz="4000" dirty="0" err="1" smtClean="0"/>
              <a:t>Nemo´s</a:t>
            </a:r>
            <a:r>
              <a:rPr lang="en-US" sz="4000" dirty="0" smtClean="0"/>
              <a:t> dad </a:t>
            </a:r>
            <a:r>
              <a:rPr lang="en-US" sz="4000" u="sng" dirty="0" smtClean="0"/>
              <a:t>has</a:t>
            </a:r>
            <a:r>
              <a:rPr lang="en-US" sz="4000" dirty="0" smtClean="0"/>
              <a:t> had to face many problems.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4000" dirty="0" err="1" smtClean="0"/>
              <a:t>Nemo</a:t>
            </a:r>
            <a:r>
              <a:rPr lang="en-US" sz="4000" dirty="0" smtClean="0"/>
              <a:t> </a:t>
            </a:r>
            <a:r>
              <a:rPr lang="en-US" sz="4000" u="sng" dirty="0" smtClean="0"/>
              <a:t>has</a:t>
            </a:r>
            <a:r>
              <a:rPr lang="en-US" sz="4000" dirty="0" smtClean="0"/>
              <a:t> had to be without mother and brothers because they died.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4000" dirty="0" err="1" smtClean="0"/>
              <a:t>Nemo´s</a:t>
            </a:r>
            <a:r>
              <a:rPr lang="en-US" sz="4000" dirty="0" smtClean="0"/>
              <a:t> dad </a:t>
            </a:r>
            <a:r>
              <a:rPr lang="en-US" sz="4000" u="sng" dirty="0" smtClean="0"/>
              <a:t>has</a:t>
            </a:r>
            <a:r>
              <a:rPr lang="en-US" sz="4000" dirty="0" smtClean="0"/>
              <a:t> to take care only</a:t>
            </a:r>
            <a:endParaRPr lang="en-US" sz="4000" dirty="0"/>
          </a:p>
        </p:txBody>
      </p:sp>
      <p:pic>
        <p:nvPicPr>
          <p:cNvPr id="2050" name="Picture 2" descr="http://3.bp.blogspot.com/-w_ZOLrSBuZE/UY3sdeRg_VI/AAAAAAAAE6A/xVKcfbSMybM/s1600/Nemo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23" y="3429000"/>
            <a:ext cx="4281954" cy="3211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141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10235" y="591671"/>
            <a:ext cx="98701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Nemo</a:t>
            </a:r>
            <a:r>
              <a:rPr lang="en-US" sz="3600" dirty="0" smtClean="0"/>
              <a:t> </a:t>
            </a:r>
            <a:r>
              <a:rPr lang="en-US" sz="3600" u="sng" dirty="0" smtClean="0"/>
              <a:t>has</a:t>
            </a:r>
            <a:r>
              <a:rPr lang="en-US" sz="3600" dirty="0" smtClean="0"/>
              <a:t> been taken by some divers.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Marlin, </a:t>
            </a:r>
            <a:r>
              <a:rPr lang="en-US" sz="3600" dirty="0" err="1" smtClean="0"/>
              <a:t>Nemo´s</a:t>
            </a:r>
            <a:r>
              <a:rPr lang="en-US" sz="3600" dirty="0" smtClean="0"/>
              <a:t> father, </a:t>
            </a:r>
            <a:r>
              <a:rPr lang="en-US" sz="3600" u="sng" dirty="0" smtClean="0"/>
              <a:t>has</a:t>
            </a:r>
            <a:r>
              <a:rPr lang="en-US" sz="3600" dirty="0" smtClean="0"/>
              <a:t> had to go look for it.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On his trip </a:t>
            </a:r>
            <a:r>
              <a:rPr lang="en-US" sz="3600" u="sng" dirty="0" smtClean="0"/>
              <a:t>has</a:t>
            </a:r>
            <a:r>
              <a:rPr lang="en-US" sz="3600" dirty="0" smtClean="0"/>
              <a:t> found a friend, her name is Dory.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r>
              <a:rPr lang="en-US" sz="3600" dirty="0" smtClean="0"/>
              <a:t> Marlin finally </a:t>
            </a:r>
            <a:r>
              <a:rPr lang="en-US" sz="3600" u="sng" dirty="0" smtClean="0"/>
              <a:t>has</a:t>
            </a:r>
            <a:r>
              <a:rPr lang="en-US" sz="3600" dirty="0" smtClean="0"/>
              <a:t> found his son </a:t>
            </a:r>
            <a:r>
              <a:rPr lang="en-US" sz="3600" dirty="0" err="1" smtClean="0"/>
              <a:t>Nemo</a:t>
            </a:r>
            <a:r>
              <a:rPr lang="en-US" sz="3600" dirty="0" smtClean="0"/>
              <a:t>.</a:t>
            </a:r>
          </a:p>
          <a:p>
            <a:pPr marL="285750" indent="-285750">
              <a:buClr>
                <a:srgbClr val="7030A0"/>
              </a:buClr>
              <a:buFont typeface="Wingdings" panose="05000000000000000000" pitchFamily="2" charset="2"/>
              <a:buChar char="v"/>
            </a:pPr>
            <a:endParaRPr lang="en-US" sz="3600" dirty="0"/>
          </a:p>
        </p:txBody>
      </p:sp>
      <p:pic>
        <p:nvPicPr>
          <p:cNvPr id="3074" name="Picture 2" descr="https://encrypted-tbn3.gstatic.com/images?q=tbn:ANd9GcQFtPhYG3rr1NK4qffJEjuytC9Bvqrb2Vl2NpRo3Ek5D1AQOXyF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80" y="3429000"/>
            <a:ext cx="4712261" cy="352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701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</TotalTime>
  <Words>133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Algerian</vt:lpstr>
      <vt:lpstr>Arial</vt:lpstr>
      <vt:lpstr>Baskerville Old Face</vt:lpstr>
      <vt:lpstr>Garamond</vt:lpstr>
      <vt:lpstr>Wingdings</vt:lpstr>
      <vt:lpstr>Orgánico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</dc:creator>
  <cp:lastModifiedBy>Gaby</cp:lastModifiedBy>
  <cp:revision>7</cp:revision>
  <dcterms:created xsi:type="dcterms:W3CDTF">2013-06-19T01:35:48Z</dcterms:created>
  <dcterms:modified xsi:type="dcterms:W3CDTF">2013-06-19T02:36:38Z</dcterms:modified>
</cp:coreProperties>
</file>