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1" r:id="rId4"/>
    <p:sldId id="259" r:id="rId5"/>
    <p:sldId id="258" r:id="rId6"/>
    <p:sldId id="263" r:id="rId7"/>
    <p:sldId id="262" r:id="rId8"/>
    <p:sldId id="260" r:id="rId9"/>
  </p:sldIdLst>
  <p:sldSz cx="9144000" cy="6858000" type="screen4x3"/>
  <p:notesSz cx="6858000" cy="9144000"/>
  <p:defaultTextStyle>
    <a:defPPr>
      <a:defRPr lang="es-MX"/>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056" y="-7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4"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11 Rectángulo"/>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13 Rectángulo"/>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18 Rectángulo"/>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 name="10 Conector recto"/>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1"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2" name="19 Conector recto"/>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3" name="15 Conector recto"/>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4"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5" name="21 Conector recto"/>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6"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22 Elipse"/>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23 Elipse"/>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0" name="25 Elipse"/>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1" name="24 Elipse"/>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7 Título"/>
          <p:cNvSpPr>
            <a:spLocks noGrp="1"/>
          </p:cNvSpPr>
          <p:nvPr>
            <p:ph type="ctrTitle"/>
          </p:nvPr>
        </p:nvSpPr>
        <p:spPr>
          <a:xfrm>
            <a:off x="2286000" y="3124200"/>
            <a:ext cx="6172200" cy="1894362"/>
          </a:xfrm>
        </p:spPr>
        <p:txBody>
          <a:bodyPr/>
          <a:lstStyle>
            <a:lvl1pPr>
              <a:defRPr b="1"/>
            </a:lvl1pPr>
          </a:lstStyle>
          <a:p>
            <a:r>
              <a:rPr lang="es-ES" smtClean="0"/>
              <a:t>Haga clic para modificar el estilo de título del patrón</a:t>
            </a:r>
            <a:endParaRPr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s-ES" smtClean="0"/>
              <a:t>Haga clic para modificar el estilo de subtítulo del patrón</a:t>
            </a:r>
            <a:endParaRPr lang="en-US"/>
          </a:p>
        </p:txBody>
      </p:sp>
      <p:sp>
        <p:nvSpPr>
          <p:cNvPr id="22" name="27 Marcador de fecha"/>
          <p:cNvSpPr>
            <a:spLocks noGrp="1"/>
          </p:cNvSpPr>
          <p:nvPr>
            <p:ph type="dt" sz="half" idx="10"/>
          </p:nvPr>
        </p:nvSpPr>
        <p:spPr bwMode="auto">
          <a:xfrm rot="5400000">
            <a:off x="7764463" y="1174750"/>
            <a:ext cx="2286000" cy="381000"/>
          </a:xfrm>
        </p:spPr>
        <p:txBody>
          <a:bodyPr/>
          <a:lstStyle>
            <a:lvl1pPr>
              <a:defRPr/>
            </a:lvl1pPr>
          </a:lstStyle>
          <a:p>
            <a:pPr>
              <a:defRPr/>
            </a:pPr>
            <a:fld id="{74C8FFD6-E4CA-41F0-9C3B-2342CA3500F4}" type="datetimeFigureOut">
              <a:rPr lang="es-MX"/>
              <a:pPr>
                <a:defRPr/>
              </a:pPr>
              <a:t>03/03/2012</a:t>
            </a:fld>
            <a:endParaRPr lang="es-MX" dirty="0"/>
          </a:p>
        </p:txBody>
      </p:sp>
      <p:sp>
        <p:nvSpPr>
          <p:cNvPr id="23" name="16 Marcador de pie de página"/>
          <p:cNvSpPr>
            <a:spLocks noGrp="1"/>
          </p:cNvSpPr>
          <p:nvPr>
            <p:ph type="ftr" sz="quarter" idx="11"/>
          </p:nvPr>
        </p:nvSpPr>
        <p:spPr bwMode="auto">
          <a:xfrm rot="5400000">
            <a:off x="7077076" y="4181475"/>
            <a:ext cx="3657600" cy="384175"/>
          </a:xfrm>
        </p:spPr>
        <p:txBody>
          <a:bodyPr/>
          <a:lstStyle>
            <a:lvl1pPr>
              <a:defRPr/>
            </a:lvl1pPr>
          </a:lstStyle>
          <a:p>
            <a:pPr>
              <a:defRPr/>
            </a:pPr>
            <a:endParaRPr lang="es-MX"/>
          </a:p>
        </p:txBody>
      </p:sp>
      <p:sp>
        <p:nvSpPr>
          <p:cNvPr id="24" name="28 Marcador de número de diapositiva"/>
          <p:cNvSpPr>
            <a:spLocks noGrp="1"/>
          </p:cNvSpPr>
          <p:nvPr>
            <p:ph type="sldNum" sz="quarter" idx="12"/>
          </p:nvPr>
        </p:nvSpPr>
        <p:spPr bwMode="auto">
          <a:xfrm>
            <a:off x="1325563" y="4929188"/>
            <a:ext cx="609600" cy="517525"/>
          </a:xfrm>
        </p:spPr>
        <p:txBody>
          <a:bodyPr/>
          <a:lstStyle>
            <a:lvl1pPr>
              <a:defRPr/>
            </a:lvl1pPr>
          </a:lstStyle>
          <a:p>
            <a:pPr>
              <a:defRPr/>
            </a:pPr>
            <a:fld id="{EB0FE461-DC82-4503-804C-D05BED3DCF25}" type="slidenum">
              <a:rPr lang="es-MX"/>
              <a:pPr>
                <a:defRPr/>
              </a:pPr>
              <a:t>‹Nº›</a:t>
            </a:fld>
            <a:endParaRPr lang="es-MX"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3 Marcador de fecha"/>
          <p:cNvSpPr>
            <a:spLocks noGrp="1"/>
          </p:cNvSpPr>
          <p:nvPr>
            <p:ph type="dt" sz="half" idx="10"/>
          </p:nvPr>
        </p:nvSpPr>
        <p:spPr/>
        <p:txBody>
          <a:bodyPr/>
          <a:lstStyle>
            <a:lvl1pPr>
              <a:defRPr/>
            </a:lvl1pPr>
          </a:lstStyle>
          <a:p>
            <a:pPr>
              <a:defRPr/>
            </a:pPr>
            <a:fld id="{4C9D741A-F9B4-484E-91A2-7FAA107933B5}" type="datetimeFigureOut">
              <a:rPr lang="es-MX"/>
              <a:pPr>
                <a:defRPr/>
              </a:pPr>
              <a:t>03/03/2012</a:t>
            </a:fld>
            <a:endParaRPr lang="es-MX" dirty="0"/>
          </a:p>
        </p:txBody>
      </p:sp>
      <p:sp>
        <p:nvSpPr>
          <p:cNvPr id="5" name="2 Marcador de pie de página"/>
          <p:cNvSpPr>
            <a:spLocks noGrp="1"/>
          </p:cNvSpPr>
          <p:nvPr>
            <p:ph type="ftr" sz="quarter" idx="11"/>
          </p:nvPr>
        </p:nvSpPr>
        <p:spPr/>
        <p:txBody>
          <a:bodyPr/>
          <a:lstStyle>
            <a:lvl1pPr>
              <a:defRPr/>
            </a:lvl1pPr>
          </a:lstStyle>
          <a:p>
            <a:pPr>
              <a:defRPr/>
            </a:pPr>
            <a:endParaRPr lang="es-MX"/>
          </a:p>
        </p:txBody>
      </p:sp>
      <p:sp>
        <p:nvSpPr>
          <p:cNvPr id="6" name="22 Marcador de número de diapositiva"/>
          <p:cNvSpPr>
            <a:spLocks noGrp="1"/>
          </p:cNvSpPr>
          <p:nvPr>
            <p:ph type="sldNum" sz="quarter" idx="12"/>
          </p:nvPr>
        </p:nvSpPr>
        <p:spPr/>
        <p:txBody>
          <a:bodyPr/>
          <a:lstStyle>
            <a:lvl1pPr>
              <a:defRPr/>
            </a:lvl1pPr>
          </a:lstStyle>
          <a:p>
            <a:pPr>
              <a:defRPr/>
            </a:pPr>
            <a:fld id="{E6059BE0-292F-49FE-A245-D79EE3BB667F}" type="slidenum">
              <a:rPr lang="es-MX"/>
              <a:pPr>
                <a:defRPr/>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3 Marcador de fecha"/>
          <p:cNvSpPr>
            <a:spLocks noGrp="1"/>
          </p:cNvSpPr>
          <p:nvPr>
            <p:ph type="dt" sz="half" idx="10"/>
          </p:nvPr>
        </p:nvSpPr>
        <p:spPr/>
        <p:txBody>
          <a:bodyPr/>
          <a:lstStyle>
            <a:lvl1pPr>
              <a:defRPr/>
            </a:lvl1pPr>
          </a:lstStyle>
          <a:p>
            <a:pPr>
              <a:defRPr/>
            </a:pPr>
            <a:fld id="{FF8207FD-ED99-489B-A858-623BE93A97E8}" type="datetimeFigureOut">
              <a:rPr lang="es-MX"/>
              <a:pPr>
                <a:defRPr/>
              </a:pPr>
              <a:t>03/03/2012</a:t>
            </a:fld>
            <a:endParaRPr lang="es-MX" dirty="0"/>
          </a:p>
        </p:txBody>
      </p:sp>
      <p:sp>
        <p:nvSpPr>
          <p:cNvPr id="5" name="2 Marcador de pie de página"/>
          <p:cNvSpPr>
            <a:spLocks noGrp="1"/>
          </p:cNvSpPr>
          <p:nvPr>
            <p:ph type="ftr" sz="quarter" idx="11"/>
          </p:nvPr>
        </p:nvSpPr>
        <p:spPr/>
        <p:txBody>
          <a:bodyPr/>
          <a:lstStyle>
            <a:lvl1pPr>
              <a:defRPr/>
            </a:lvl1pPr>
          </a:lstStyle>
          <a:p>
            <a:pPr>
              <a:defRPr/>
            </a:pPr>
            <a:endParaRPr lang="es-MX"/>
          </a:p>
        </p:txBody>
      </p:sp>
      <p:sp>
        <p:nvSpPr>
          <p:cNvPr id="6" name="22 Marcador de número de diapositiva"/>
          <p:cNvSpPr>
            <a:spLocks noGrp="1"/>
          </p:cNvSpPr>
          <p:nvPr>
            <p:ph type="sldNum" sz="quarter" idx="12"/>
          </p:nvPr>
        </p:nvSpPr>
        <p:spPr/>
        <p:txBody>
          <a:bodyPr/>
          <a:lstStyle>
            <a:lvl1pPr>
              <a:defRPr/>
            </a:lvl1pPr>
          </a:lstStyle>
          <a:p>
            <a:pPr>
              <a:defRPr/>
            </a:pPr>
            <a:fld id="{74EA1385-51C0-40F4-BD2C-5B69BE941391}" type="slidenum">
              <a:rPr lang="es-MX"/>
              <a:pPr>
                <a:defRPr/>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8" name="7 Marcador de contenido"/>
          <p:cNvSpPr>
            <a:spLocks noGrp="1"/>
          </p:cNvSpPr>
          <p:nvPr>
            <p:ph sz="quarter" idx="1"/>
          </p:nvPr>
        </p:nvSpPr>
        <p:spPr>
          <a:xfrm>
            <a:off x="457200" y="1600200"/>
            <a:ext cx="7467600" cy="487375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6 Marcador de fecha"/>
          <p:cNvSpPr>
            <a:spLocks noGrp="1"/>
          </p:cNvSpPr>
          <p:nvPr>
            <p:ph type="dt" sz="half" idx="10"/>
          </p:nvPr>
        </p:nvSpPr>
        <p:spPr/>
        <p:txBody>
          <a:bodyPr rtlCol="0"/>
          <a:lstStyle>
            <a:lvl1pPr>
              <a:defRPr/>
            </a:lvl1pPr>
          </a:lstStyle>
          <a:p>
            <a:pPr>
              <a:defRPr/>
            </a:pPr>
            <a:fld id="{F3974D33-C41A-4FDA-B54A-AB6B786B49AB}" type="datetimeFigureOut">
              <a:rPr lang="es-MX"/>
              <a:pPr>
                <a:defRPr/>
              </a:pPr>
              <a:t>03/03/2012</a:t>
            </a:fld>
            <a:endParaRPr lang="es-MX" dirty="0"/>
          </a:p>
        </p:txBody>
      </p:sp>
      <p:sp>
        <p:nvSpPr>
          <p:cNvPr id="5" name="8 Marcador de número de diapositiva"/>
          <p:cNvSpPr>
            <a:spLocks noGrp="1"/>
          </p:cNvSpPr>
          <p:nvPr>
            <p:ph type="sldNum" sz="quarter" idx="11"/>
          </p:nvPr>
        </p:nvSpPr>
        <p:spPr/>
        <p:txBody>
          <a:bodyPr rtlCol="0"/>
          <a:lstStyle>
            <a:lvl1pPr>
              <a:defRPr/>
            </a:lvl1pPr>
          </a:lstStyle>
          <a:p>
            <a:pPr>
              <a:defRPr/>
            </a:pPr>
            <a:fld id="{B18B35C8-4774-497D-9CED-097B046F9F4E}" type="slidenum">
              <a:rPr lang="es-MX"/>
              <a:pPr>
                <a:defRPr/>
              </a:pPr>
              <a:t>‹Nº›</a:t>
            </a:fld>
            <a:endParaRPr lang="es-MX" dirty="0"/>
          </a:p>
        </p:txBody>
      </p:sp>
      <p:sp>
        <p:nvSpPr>
          <p:cNvPr id="6" name="9 Marcador de pie de página"/>
          <p:cNvSpPr>
            <a:spLocks noGrp="1"/>
          </p:cNvSpPr>
          <p:nvPr>
            <p:ph type="ftr" sz="quarter" idx="12"/>
          </p:nvPr>
        </p:nvSpPr>
        <p:spPr/>
        <p:txBody>
          <a:bodyPr rtlCol="0"/>
          <a:lstStyle>
            <a:lvl1pPr>
              <a:defRPr/>
            </a:lvl1pPr>
          </a:lstStyle>
          <a:p>
            <a:pPr>
              <a:defRPr/>
            </a:pPr>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4"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9 Rectángulo"/>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10 Rectángulo"/>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11 Rectángulo"/>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12 Conector recto"/>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9"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0" name="14 Conector recto"/>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1" name="15 Conector recto"/>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2"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3"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19 Elipse"/>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20 Elipse"/>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21 Elipse"/>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22 Elipse"/>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25 Conector recto"/>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s-ES" smtClean="0"/>
              <a:t>Haga clic para modificar el estilo de texto del patrón</a:t>
            </a:r>
          </a:p>
        </p:txBody>
      </p:sp>
      <p:sp>
        <p:nvSpPr>
          <p:cNvPr id="20" name="3 Marcador de fecha"/>
          <p:cNvSpPr>
            <a:spLocks noGrp="1"/>
          </p:cNvSpPr>
          <p:nvPr>
            <p:ph type="dt" sz="half" idx="10"/>
          </p:nvPr>
        </p:nvSpPr>
        <p:spPr bwMode="auto">
          <a:xfrm rot="5400000">
            <a:off x="7762875" y="1169988"/>
            <a:ext cx="2286000" cy="381000"/>
          </a:xfrm>
        </p:spPr>
        <p:txBody>
          <a:bodyPr/>
          <a:lstStyle>
            <a:lvl1pPr>
              <a:defRPr/>
            </a:lvl1pPr>
          </a:lstStyle>
          <a:p>
            <a:pPr>
              <a:defRPr/>
            </a:pPr>
            <a:fld id="{F0354DB8-D4A4-4CDF-9CE1-8A001F12B4DC}" type="datetimeFigureOut">
              <a:rPr lang="es-MX"/>
              <a:pPr>
                <a:defRPr/>
              </a:pPr>
              <a:t>03/03/2012</a:t>
            </a:fld>
            <a:endParaRPr lang="es-MX" dirty="0"/>
          </a:p>
        </p:txBody>
      </p:sp>
      <p:sp>
        <p:nvSpPr>
          <p:cNvPr id="21" name="4 Marcador de pie de página"/>
          <p:cNvSpPr>
            <a:spLocks noGrp="1"/>
          </p:cNvSpPr>
          <p:nvPr>
            <p:ph type="ftr" sz="quarter" idx="11"/>
          </p:nvPr>
        </p:nvSpPr>
        <p:spPr bwMode="auto">
          <a:xfrm rot="5400000">
            <a:off x="7077076" y="4178300"/>
            <a:ext cx="3657600" cy="384175"/>
          </a:xfrm>
        </p:spPr>
        <p:txBody>
          <a:bodyPr/>
          <a:lstStyle>
            <a:lvl1pPr>
              <a:defRPr/>
            </a:lvl1pPr>
          </a:lstStyle>
          <a:p>
            <a:pPr>
              <a:defRPr/>
            </a:pPr>
            <a:endParaRPr lang="es-MX"/>
          </a:p>
        </p:txBody>
      </p:sp>
      <p:sp>
        <p:nvSpPr>
          <p:cNvPr id="22" name="5 Marcador de número de diapositiva"/>
          <p:cNvSpPr>
            <a:spLocks noGrp="1"/>
          </p:cNvSpPr>
          <p:nvPr>
            <p:ph type="sldNum" sz="quarter" idx="12"/>
          </p:nvPr>
        </p:nvSpPr>
        <p:spPr bwMode="auto">
          <a:xfrm>
            <a:off x="1339850" y="4929188"/>
            <a:ext cx="609600" cy="517525"/>
          </a:xfrm>
        </p:spPr>
        <p:txBody>
          <a:bodyPr/>
          <a:lstStyle>
            <a:lvl1pPr>
              <a:defRPr/>
            </a:lvl1pPr>
          </a:lstStyle>
          <a:p>
            <a:pPr>
              <a:defRPr/>
            </a:pPr>
            <a:fld id="{61A567AF-AD3A-4C47-A401-844707741DEA}" type="slidenum">
              <a:rPr lang="es-MX"/>
              <a:pPr>
                <a:defRPr/>
              </a:pPr>
              <a:t>‹Nº›</a:t>
            </a:fld>
            <a:endParaRPr lang="es-MX"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9" name="8 Marcador de contenido"/>
          <p:cNvSpPr>
            <a:spLocks noGrp="1"/>
          </p:cNvSpPr>
          <p:nvPr>
            <p:ph sz="quarter" idx="1"/>
          </p:nvPr>
        </p:nvSpPr>
        <p:spPr>
          <a:xfrm>
            <a:off x="457200" y="1600200"/>
            <a:ext cx="3657600" cy="45720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10 Marcador de contenido"/>
          <p:cNvSpPr>
            <a:spLocks noGrp="1"/>
          </p:cNvSpPr>
          <p:nvPr>
            <p:ph sz="quarter" idx="2"/>
          </p:nvPr>
        </p:nvSpPr>
        <p:spPr>
          <a:xfrm>
            <a:off x="4270248" y="1600200"/>
            <a:ext cx="3657600" cy="45720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13 Marcador de fecha"/>
          <p:cNvSpPr>
            <a:spLocks noGrp="1"/>
          </p:cNvSpPr>
          <p:nvPr>
            <p:ph type="dt" sz="half" idx="10"/>
          </p:nvPr>
        </p:nvSpPr>
        <p:spPr/>
        <p:txBody>
          <a:bodyPr/>
          <a:lstStyle>
            <a:lvl1pPr>
              <a:defRPr/>
            </a:lvl1pPr>
          </a:lstStyle>
          <a:p>
            <a:pPr>
              <a:defRPr/>
            </a:pPr>
            <a:fld id="{3A401922-F91D-4715-9E29-1F0A92C9B447}" type="datetimeFigureOut">
              <a:rPr lang="es-MX"/>
              <a:pPr>
                <a:defRPr/>
              </a:pPr>
              <a:t>03/03/2012</a:t>
            </a:fld>
            <a:endParaRPr lang="es-MX" dirty="0"/>
          </a:p>
        </p:txBody>
      </p:sp>
      <p:sp>
        <p:nvSpPr>
          <p:cNvPr id="6" name="2 Marcador de pie de página"/>
          <p:cNvSpPr>
            <a:spLocks noGrp="1"/>
          </p:cNvSpPr>
          <p:nvPr>
            <p:ph type="ftr" sz="quarter" idx="11"/>
          </p:nvPr>
        </p:nvSpPr>
        <p:spPr/>
        <p:txBody>
          <a:bodyPr/>
          <a:lstStyle>
            <a:lvl1pPr>
              <a:defRPr/>
            </a:lvl1pPr>
          </a:lstStyle>
          <a:p>
            <a:pPr>
              <a:defRPr/>
            </a:pPr>
            <a:endParaRPr lang="es-MX"/>
          </a:p>
        </p:txBody>
      </p:sp>
      <p:sp>
        <p:nvSpPr>
          <p:cNvPr id="7" name="22 Marcador de número de diapositiva"/>
          <p:cNvSpPr>
            <a:spLocks noGrp="1"/>
          </p:cNvSpPr>
          <p:nvPr>
            <p:ph type="sldNum" sz="quarter" idx="12"/>
          </p:nvPr>
        </p:nvSpPr>
        <p:spPr/>
        <p:txBody>
          <a:bodyPr/>
          <a:lstStyle>
            <a:lvl1pPr>
              <a:defRPr/>
            </a:lvl1pPr>
          </a:lstStyle>
          <a:p>
            <a:pPr>
              <a:defRPr/>
            </a:pPr>
            <a:fld id="{7D93450A-206E-4B4F-A44A-D7F05F63F4C1}" type="slidenum">
              <a:rPr lang="es-MX"/>
              <a:pPr>
                <a:defRPr/>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lstStyle>
            <a:lvl1pPr>
              <a:defRPr/>
            </a:lvl1pPr>
          </a:lstStyle>
          <a:p>
            <a:r>
              <a:rPr lang="es-ES" smtClean="0"/>
              <a:t>Haga clic para modificar el estilo de título del patrón</a:t>
            </a:r>
            <a:endParaRPr lang="en-US"/>
          </a:p>
        </p:txBody>
      </p:sp>
      <p:sp>
        <p:nvSpPr>
          <p:cNvPr id="11" name="10 Marcador de contenido"/>
          <p:cNvSpPr>
            <a:spLocks noGrp="1"/>
          </p:cNvSpPr>
          <p:nvPr>
            <p:ph sz="quarter" idx="2"/>
          </p:nvPr>
        </p:nvSpPr>
        <p:spPr>
          <a:xfrm>
            <a:off x="457200" y="2362200"/>
            <a:ext cx="3657600" cy="3886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3" name="12 Marcador de contenido"/>
          <p:cNvSpPr>
            <a:spLocks noGrp="1"/>
          </p:cNvSpPr>
          <p:nvPr>
            <p:ph sz="quarter" idx="4"/>
          </p:nvPr>
        </p:nvSpPr>
        <p:spPr>
          <a:xfrm>
            <a:off x="4371975" y="2362200"/>
            <a:ext cx="3657600" cy="3886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s-ES" smtClean="0"/>
              <a:t>Haga clic para modificar el estilo de texto del patrón</a:t>
            </a:r>
          </a:p>
        </p:txBody>
      </p:sp>
      <p:sp>
        <p:nvSpPr>
          <p:cNvPr id="7" name="13 Marcador de fecha"/>
          <p:cNvSpPr>
            <a:spLocks noGrp="1"/>
          </p:cNvSpPr>
          <p:nvPr>
            <p:ph type="dt" sz="half" idx="10"/>
          </p:nvPr>
        </p:nvSpPr>
        <p:spPr/>
        <p:txBody>
          <a:bodyPr/>
          <a:lstStyle>
            <a:lvl1pPr>
              <a:defRPr/>
            </a:lvl1pPr>
          </a:lstStyle>
          <a:p>
            <a:pPr>
              <a:defRPr/>
            </a:pPr>
            <a:fld id="{81F5C0FF-E40E-4393-8620-B0893A395E72}" type="datetimeFigureOut">
              <a:rPr lang="es-MX"/>
              <a:pPr>
                <a:defRPr/>
              </a:pPr>
              <a:t>03/03/2012</a:t>
            </a:fld>
            <a:endParaRPr lang="es-MX" dirty="0"/>
          </a:p>
        </p:txBody>
      </p:sp>
      <p:sp>
        <p:nvSpPr>
          <p:cNvPr id="8" name="2 Marcador de pie de página"/>
          <p:cNvSpPr>
            <a:spLocks noGrp="1"/>
          </p:cNvSpPr>
          <p:nvPr>
            <p:ph type="ftr" sz="quarter" idx="11"/>
          </p:nvPr>
        </p:nvSpPr>
        <p:spPr/>
        <p:txBody>
          <a:bodyPr/>
          <a:lstStyle>
            <a:lvl1pPr>
              <a:defRPr/>
            </a:lvl1pPr>
          </a:lstStyle>
          <a:p>
            <a:pPr>
              <a:defRPr/>
            </a:pPr>
            <a:endParaRPr lang="es-MX"/>
          </a:p>
        </p:txBody>
      </p:sp>
      <p:sp>
        <p:nvSpPr>
          <p:cNvPr id="9" name="22 Marcador de número de diapositiva"/>
          <p:cNvSpPr>
            <a:spLocks noGrp="1"/>
          </p:cNvSpPr>
          <p:nvPr>
            <p:ph type="sldNum" sz="quarter" idx="12"/>
          </p:nvPr>
        </p:nvSpPr>
        <p:spPr/>
        <p:txBody>
          <a:bodyPr/>
          <a:lstStyle>
            <a:lvl1pPr>
              <a:defRPr/>
            </a:lvl1pPr>
          </a:lstStyle>
          <a:p>
            <a:pPr>
              <a:defRPr/>
            </a:pPr>
            <a:fld id="{C29229A0-9A24-4CEF-8E86-455C9EFCCF8B}" type="slidenum">
              <a:rPr lang="es-MX"/>
              <a:pPr>
                <a:defRPr/>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5 Marcador de fecha"/>
          <p:cNvSpPr>
            <a:spLocks noGrp="1"/>
          </p:cNvSpPr>
          <p:nvPr>
            <p:ph type="dt" sz="half" idx="10"/>
          </p:nvPr>
        </p:nvSpPr>
        <p:spPr/>
        <p:txBody>
          <a:bodyPr rtlCol="0"/>
          <a:lstStyle>
            <a:lvl1pPr>
              <a:defRPr/>
            </a:lvl1pPr>
          </a:lstStyle>
          <a:p>
            <a:pPr>
              <a:defRPr/>
            </a:pPr>
            <a:fld id="{7FD2E288-E9C7-4231-9EB4-5C5471AA4917}" type="datetimeFigureOut">
              <a:rPr lang="es-MX"/>
              <a:pPr>
                <a:defRPr/>
              </a:pPr>
              <a:t>03/03/2012</a:t>
            </a:fld>
            <a:endParaRPr lang="es-MX" dirty="0"/>
          </a:p>
        </p:txBody>
      </p:sp>
      <p:sp>
        <p:nvSpPr>
          <p:cNvPr id="4" name="6 Marcador de número de diapositiva"/>
          <p:cNvSpPr>
            <a:spLocks noGrp="1"/>
          </p:cNvSpPr>
          <p:nvPr>
            <p:ph type="sldNum" sz="quarter" idx="11"/>
          </p:nvPr>
        </p:nvSpPr>
        <p:spPr/>
        <p:txBody>
          <a:bodyPr rtlCol="0"/>
          <a:lstStyle>
            <a:lvl1pPr>
              <a:defRPr/>
            </a:lvl1pPr>
          </a:lstStyle>
          <a:p>
            <a:pPr>
              <a:defRPr/>
            </a:pPr>
            <a:fld id="{FD92E933-073C-44F0-84E2-908BE4363584}" type="slidenum">
              <a:rPr lang="es-MX"/>
              <a:pPr>
                <a:defRPr/>
              </a:pPr>
              <a:t>‹Nº›</a:t>
            </a:fld>
            <a:endParaRPr lang="es-MX" dirty="0"/>
          </a:p>
        </p:txBody>
      </p:sp>
      <p:sp>
        <p:nvSpPr>
          <p:cNvPr id="5" name="7 Marcador de pie de página"/>
          <p:cNvSpPr>
            <a:spLocks noGrp="1"/>
          </p:cNvSpPr>
          <p:nvPr>
            <p:ph type="ftr" sz="quarter" idx="12"/>
          </p:nvPr>
        </p:nvSpPr>
        <p:spPr/>
        <p:txBody>
          <a:bodyPr rtlCol="0"/>
          <a:lstStyle>
            <a:lvl1pPr>
              <a:defRPr/>
            </a:lvl1pPr>
          </a:lstStyle>
          <a:p>
            <a:pPr>
              <a:defRPr/>
            </a:pPr>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3 Marcador de fecha"/>
          <p:cNvSpPr>
            <a:spLocks noGrp="1"/>
          </p:cNvSpPr>
          <p:nvPr>
            <p:ph type="dt" sz="half" idx="10"/>
          </p:nvPr>
        </p:nvSpPr>
        <p:spPr/>
        <p:txBody>
          <a:bodyPr/>
          <a:lstStyle>
            <a:lvl1pPr>
              <a:defRPr/>
            </a:lvl1pPr>
          </a:lstStyle>
          <a:p>
            <a:pPr>
              <a:defRPr/>
            </a:pPr>
            <a:fld id="{8C16CD29-F08A-49CB-8AD4-965966AAA50E}" type="datetimeFigureOut">
              <a:rPr lang="es-MX"/>
              <a:pPr>
                <a:defRPr/>
              </a:pPr>
              <a:t>03/03/2012</a:t>
            </a:fld>
            <a:endParaRPr lang="es-MX" dirty="0"/>
          </a:p>
        </p:txBody>
      </p:sp>
      <p:sp>
        <p:nvSpPr>
          <p:cNvPr id="3" name="2 Marcador de pie de página"/>
          <p:cNvSpPr>
            <a:spLocks noGrp="1"/>
          </p:cNvSpPr>
          <p:nvPr>
            <p:ph type="ftr" sz="quarter" idx="11"/>
          </p:nvPr>
        </p:nvSpPr>
        <p:spPr/>
        <p:txBody>
          <a:bodyPr/>
          <a:lstStyle>
            <a:lvl1pPr>
              <a:defRPr/>
            </a:lvl1pPr>
          </a:lstStyle>
          <a:p>
            <a:pPr>
              <a:defRPr/>
            </a:pPr>
            <a:endParaRPr lang="es-MX"/>
          </a:p>
        </p:txBody>
      </p:sp>
      <p:sp>
        <p:nvSpPr>
          <p:cNvPr id="4" name="22 Marcador de número de diapositiva"/>
          <p:cNvSpPr>
            <a:spLocks noGrp="1"/>
          </p:cNvSpPr>
          <p:nvPr>
            <p:ph type="sldNum" sz="quarter" idx="12"/>
          </p:nvPr>
        </p:nvSpPr>
        <p:spPr/>
        <p:txBody>
          <a:bodyPr/>
          <a:lstStyle>
            <a:lvl1pPr>
              <a:defRPr/>
            </a:lvl1pPr>
          </a:lstStyle>
          <a:p>
            <a:pPr>
              <a:defRPr/>
            </a:pPr>
            <a:fld id="{449D3511-D821-49DD-8078-747FEF671102}" type="slidenum">
              <a:rPr lang="es-MX"/>
              <a:pPr>
                <a:defRPr/>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5"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6"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7" name="8 Conector recto"/>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8"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9"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1" name="13 Elipse"/>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1 Título"/>
          <p:cNvSpPr>
            <a:spLocks noGrp="1"/>
          </p:cNvSpPr>
          <p:nvPr>
            <p:ph type="title"/>
          </p:nvPr>
        </p:nvSpPr>
        <p:spPr>
          <a:xfrm rot="5400000">
            <a:off x="3371850" y="3200400"/>
            <a:ext cx="6309360" cy="457200"/>
          </a:xfrm>
        </p:spPr>
        <p:txBody>
          <a:bodyPr/>
          <a:lstStyle>
            <a:lvl1pPr algn="l">
              <a:buNone/>
              <a:defRPr sz="2000" b="1" cap="small" baseline="0"/>
            </a:lvl1pPr>
          </a:lstStyle>
          <a:p>
            <a:r>
              <a:rPr lang="es-ES" smtClean="0"/>
              <a:t>Haga clic para modificar el estilo de título del patrón</a:t>
            </a:r>
            <a:endParaRPr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s-ES" smtClean="0"/>
              <a:t>Haga clic para modificar el estilo de texto del patrón</a:t>
            </a:r>
          </a:p>
        </p:txBody>
      </p:sp>
      <p:sp>
        <p:nvSpPr>
          <p:cNvPr id="18" name="17 Marcador de contenido"/>
          <p:cNvSpPr>
            <a:spLocks noGrp="1"/>
          </p:cNvSpPr>
          <p:nvPr>
            <p:ph sz="quarter" idx="1"/>
          </p:nvPr>
        </p:nvSpPr>
        <p:spPr>
          <a:xfrm>
            <a:off x="304800" y="274320"/>
            <a:ext cx="5638800" cy="632764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2" name="20 Marcador de fecha"/>
          <p:cNvSpPr>
            <a:spLocks noGrp="1"/>
          </p:cNvSpPr>
          <p:nvPr>
            <p:ph type="dt" sz="half" idx="10"/>
          </p:nvPr>
        </p:nvSpPr>
        <p:spPr/>
        <p:txBody>
          <a:bodyPr rtlCol="0"/>
          <a:lstStyle>
            <a:lvl1pPr>
              <a:defRPr/>
            </a:lvl1pPr>
          </a:lstStyle>
          <a:p>
            <a:pPr>
              <a:defRPr/>
            </a:pPr>
            <a:fld id="{03D7486F-E819-44EB-9060-19502FA6DAEB}" type="datetimeFigureOut">
              <a:rPr lang="es-MX"/>
              <a:pPr>
                <a:defRPr/>
              </a:pPr>
              <a:t>03/03/2012</a:t>
            </a:fld>
            <a:endParaRPr lang="es-MX" dirty="0"/>
          </a:p>
        </p:txBody>
      </p:sp>
      <p:sp>
        <p:nvSpPr>
          <p:cNvPr id="13" name="21 Marcador de número de diapositiva"/>
          <p:cNvSpPr>
            <a:spLocks noGrp="1"/>
          </p:cNvSpPr>
          <p:nvPr>
            <p:ph type="sldNum" sz="quarter" idx="11"/>
          </p:nvPr>
        </p:nvSpPr>
        <p:spPr/>
        <p:txBody>
          <a:bodyPr rtlCol="0"/>
          <a:lstStyle>
            <a:lvl1pPr>
              <a:defRPr/>
            </a:lvl1pPr>
          </a:lstStyle>
          <a:p>
            <a:pPr>
              <a:defRPr/>
            </a:pPr>
            <a:fld id="{68FB83F3-75E8-45F7-BE62-F07620A4F8D3}" type="slidenum">
              <a:rPr lang="es-MX"/>
              <a:pPr>
                <a:defRPr/>
              </a:pPr>
              <a:t>‹Nº›</a:t>
            </a:fld>
            <a:endParaRPr lang="es-MX" dirty="0"/>
          </a:p>
        </p:txBody>
      </p:sp>
      <p:sp>
        <p:nvSpPr>
          <p:cNvPr id="14" name="22 Marcador de pie de página"/>
          <p:cNvSpPr>
            <a:spLocks noGrp="1"/>
          </p:cNvSpPr>
          <p:nvPr>
            <p:ph type="ftr" sz="quarter" idx="12"/>
          </p:nvPr>
        </p:nvSpPr>
        <p:spPr/>
        <p:txBody>
          <a:bodyPr rtlCol="0"/>
          <a:lstStyle>
            <a:lvl1pPr>
              <a:defRPr/>
            </a:lvl1pPr>
          </a:lstStyle>
          <a:p>
            <a:pPr>
              <a:defRPr/>
            </a:pPr>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5"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6" name="12 Elipse"/>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8"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0"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1" name="19 Conector recto"/>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 name="1 Título"/>
          <p:cNvSpPr>
            <a:spLocks noGrp="1"/>
          </p:cNvSpPr>
          <p:nvPr>
            <p:ph type="title"/>
          </p:nvPr>
        </p:nvSpPr>
        <p:spPr>
          <a:xfrm rot="5400000">
            <a:off x="3350133" y="3200400"/>
            <a:ext cx="6309360" cy="457200"/>
          </a:xfrm>
        </p:spPr>
        <p:txBody>
          <a:bodyPr/>
          <a:lstStyle>
            <a:lvl1pPr algn="l">
              <a:buNone/>
              <a:defRPr sz="2000" b="1"/>
            </a:lvl1pPr>
          </a:lstStyle>
          <a:p>
            <a:r>
              <a:rPr lang="es-ES" smtClean="0"/>
              <a:t>Haga clic para modificar el estilo de título del patrón</a:t>
            </a:r>
            <a:endParaRPr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s-ES" noProof="0" dirty="0" smtClean="0"/>
              <a:t>Haga clic en el icono para agregar una imagen</a:t>
            </a:r>
            <a:endParaRPr lang="en-US" noProof="0"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s-ES" smtClean="0"/>
              <a:t>Haga clic para modificar el estilo de texto del patrón</a:t>
            </a:r>
          </a:p>
        </p:txBody>
      </p:sp>
      <p:sp>
        <p:nvSpPr>
          <p:cNvPr id="12" name="16 Marcador de fecha"/>
          <p:cNvSpPr>
            <a:spLocks noGrp="1"/>
          </p:cNvSpPr>
          <p:nvPr>
            <p:ph type="dt" sz="half" idx="10"/>
          </p:nvPr>
        </p:nvSpPr>
        <p:spPr/>
        <p:txBody>
          <a:bodyPr rtlCol="0"/>
          <a:lstStyle>
            <a:lvl1pPr>
              <a:defRPr/>
            </a:lvl1pPr>
          </a:lstStyle>
          <a:p>
            <a:pPr>
              <a:defRPr/>
            </a:pPr>
            <a:fld id="{5D277476-C161-4181-9430-0306F747E538}" type="datetimeFigureOut">
              <a:rPr lang="es-MX"/>
              <a:pPr>
                <a:defRPr/>
              </a:pPr>
              <a:t>03/03/2012</a:t>
            </a:fld>
            <a:endParaRPr lang="es-MX" dirty="0"/>
          </a:p>
        </p:txBody>
      </p:sp>
      <p:sp>
        <p:nvSpPr>
          <p:cNvPr id="13" name="17 Marcador de número de diapositiva"/>
          <p:cNvSpPr>
            <a:spLocks noGrp="1"/>
          </p:cNvSpPr>
          <p:nvPr>
            <p:ph type="sldNum" sz="quarter" idx="11"/>
          </p:nvPr>
        </p:nvSpPr>
        <p:spPr/>
        <p:txBody>
          <a:bodyPr rtlCol="0"/>
          <a:lstStyle>
            <a:lvl1pPr>
              <a:defRPr/>
            </a:lvl1pPr>
          </a:lstStyle>
          <a:p>
            <a:pPr>
              <a:defRPr/>
            </a:pPr>
            <a:fld id="{62855822-18D1-4D52-ACFF-7445086874DA}" type="slidenum">
              <a:rPr lang="es-MX"/>
              <a:pPr>
                <a:defRPr/>
              </a:pPr>
              <a:t>‹Nº›</a:t>
            </a:fld>
            <a:endParaRPr lang="es-MX" dirty="0"/>
          </a:p>
        </p:txBody>
      </p:sp>
      <p:sp>
        <p:nvSpPr>
          <p:cNvPr id="14" name="20 Marcador de pie de página"/>
          <p:cNvSpPr>
            <a:spLocks noGrp="1"/>
          </p:cNvSpPr>
          <p:nvPr>
            <p:ph type="ftr" sz="quarter" idx="12"/>
          </p:nvPr>
        </p:nvSpPr>
        <p:spPr/>
        <p:txBody>
          <a:bodyPr rtlCol="0"/>
          <a:lstStyle>
            <a:lvl1pPr>
              <a:defRPr/>
            </a:lvl1pPr>
          </a:lstStyle>
          <a:p>
            <a:pPr>
              <a:defRPr/>
            </a:pPr>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lang="es-ES" smtClean="0"/>
              <a:t>Haga clic para modificar el estilo de título del patrón</a:t>
            </a:r>
            <a:endParaRPr lang="en-US"/>
          </a:p>
        </p:txBody>
      </p:sp>
      <p:sp>
        <p:nvSpPr>
          <p:cNvPr id="1028" name="12 Marcador de texto"/>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4" name="13 Marcador de fecha"/>
          <p:cNvSpPr>
            <a:spLocks noGrp="1"/>
          </p:cNvSpPr>
          <p:nvPr>
            <p:ph type="dt" sz="half" idx="2"/>
          </p:nvPr>
        </p:nvSpPr>
        <p:spPr>
          <a:xfrm rot="5400000">
            <a:off x="7589045" y="1081881"/>
            <a:ext cx="2011362" cy="384175"/>
          </a:xfrm>
          <a:prstGeom prst="rect">
            <a:avLst/>
          </a:prstGeom>
        </p:spPr>
        <p:txBody>
          <a:bodyPr vert="horz" anchor="ctr" anchorCtr="0"/>
          <a:lstStyle>
            <a:lvl1pPr algn="r" eaLnBrk="1" fontAlgn="auto" latinLnBrk="0" hangingPunct="1">
              <a:spcBef>
                <a:spcPts val="0"/>
              </a:spcBef>
              <a:spcAft>
                <a:spcPts val="0"/>
              </a:spcAft>
              <a:defRPr kumimoji="0" sz="1200" smtClean="0">
                <a:solidFill>
                  <a:schemeClr val="tx2"/>
                </a:solidFill>
                <a:latin typeface="+mn-lt"/>
                <a:cs typeface="+mn-cs"/>
              </a:defRPr>
            </a:lvl1pPr>
          </a:lstStyle>
          <a:p>
            <a:pPr>
              <a:defRPr/>
            </a:pPr>
            <a:fld id="{55ACE33C-8023-4A4B-B12A-A8B568BF2D52}" type="datetimeFigureOut">
              <a:rPr lang="es-MX"/>
              <a:pPr>
                <a:defRPr/>
              </a:pPr>
              <a:t>03/03/2012</a:t>
            </a:fld>
            <a:endParaRPr lang="es-MX" dirty="0"/>
          </a:p>
        </p:txBody>
      </p:sp>
      <p:sp>
        <p:nvSpPr>
          <p:cNvPr id="3" name="2 Marcador de pie de página"/>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fontAlgn="auto" latinLnBrk="0" hangingPunct="1">
              <a:spcBef>
                <a:spcPts val="0"/>
              </a:spcBef>
              <a:spcAft>
                <a:spcPts val="0"/>
              </a:spcAft>
              <a:defRPr kumimoji="0" sz="1200" dirty="0">
                <a:solidFill>
                  <a:schemeClr val="tx2"/>
                </a:solidFill>
                <a:latin typeface="+mn-lt"/>
                <a:cs typeface="+mn-cs"/>
              </a:defRPr>
            </a:lvl1pPr>
          </a:lstStyle>
          <a:p>
            <a:pPr>
              <a:defRPr/>
            </a:pPr>
            <a:endParaRPr lang="es-MX"/>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2" name="11 Elipse"/>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22 Marcador de número de diapositiva"/>
          <p:cNvSpPr>
            <a:spLocks noGrp="1"/>
          </p:cNvSpPr>
          <p:nvPr>
            <p:ph type="sldNum" sz="quarter" idx="4"/>
          </p:nvPr>
        </p:nvSpPr>
        <p:spPr>
          <a:xfrm>
            <a:off x="8129588" y="5734050"/>
            <a:ext cx="609600" cy="520700"/>
          </a:xfrm>
          <a:prstGeom prst="rect">
            <a:avLst/>
          </a:prstGeom>
        </p:spPr>
        <p:txBody>
          <a:bodyPr vert="horz" anchor="ctr"/>
          <a:lstStyle>
            <a:lvl1pPr algn="ctr" eaLnBrk="1" fontAlgn="auto" latinLnBrk="0" hangingPunct="1">
              <a:spcBef>
                <a:spcPts val="0"/>
              </a:spcBef>
              <a:spcAft>
                <a:spcPts val="0"/>
              </a:spcAft>
              <a:defRPr kumimoji="0" sz="1400" b="1" smtClean="0">
                <a:solidFill>
                  <a:srgbClr val="FFFFFF"/>
                </a:solidFill>
                <a:latin typeface="+mn-lt"/>
                <a:cs typeface="+mn-cs"/>
              </a:defRPr>
            </a:lvl1pPr>
          </a:lstStyle>
          <a:p>
            <a:pPr>
              <a:defRPr/>
            </a:pPr>
            <a:fld id="{68B25148-F019-4399-9560-D09216072670}" type="slidenum">
              <a:rPr lang="es-MX"/>
              <a:pPr>
                <a:defRPr/>
              </a:pPr>
              <a:t>‹Nº›</a:t>
            </a:fld>
            <a:endParaRPr lang="es-MX" dirty="0"/>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1" r:id="rId4"/>
    <p:sldLayoutId id="2147483670" r:id="rId5"/>
    <p:sldLayoutId id="2147483675" r:id="rId6"/>
    <p:sldLayoutId id="2147483669" r:id="rId7"/>
    <p:sldLayoutId id="2147483676" r:id="rId8"/>
    <p:sldLayoutId id="2147483677" r:id="rId9"/>
    <p:sldLayoutId id="2147483668" r:id="rId10"/>
    <p:sldLayoutId id="2147483667" r:id="rId11"/>
  </p:sldLayoutIdLst>
  <p:txStyles>
    <p:titleStyle>
      <a:lvl1pPr algn="l" rtl="0" fontAlgn="base">
        <a:spcBef>
          <a:spcPct val="0"/>
        </a:spcBef>
        <a:spcAft>
          <a:spcPct val="0"/>
        </a:spcAft>
        <a:defRPr sz="3000" kern="1200" cap="small">
          <a:solidFill>
            <a:schemeClr val="tx2"/>
          </a:solidFill>
          <a:latin typeface="+mj-lt"/>
          <a:ea typeface="+mj-ea"/>
          <a:cs typeface="+mj-cs"/>
        </a:defRPr>
      </a:lvl1pPr>
      <a:lvl2pPr algn="l" rtl="0" fontAlgn="base">
        <a:spcBef>
          <a:spcPct val="0"/>
        </a:spcBef>
        <a:spcAft>
          <a:spcPct val="0"/>
        </a:spcAft>
        <a:defRPr sz="3000">
          <a:solidFill>
            <a:schemeClr val="tx2"/>
          </a:solidFill>
          <a:latin typeface="Century Schoolbook"/>
        </a:defRPr>
      </a:lvl2pPr>
      <a:lvl3pPr algn="l" rtl="0" fontAlgn="base">
        <a:spcBef>
          <a:spcPct val="0"/>
        </a:spcBef>
        <a:spcAft>
          <a:spcPct val="0"/>
        </a:spcAft>
        <a:defRPr sz="3000">
          <a:solidFill>
            <a:schemeClr val="tx2"/>
          </a:solidFill>
          <a:latin typeface="Century Schoolbook"/>
        </a:defRPr>
      </a:lvl3pPr>
      <a:lvl4pPr algn="l" rtl="0" fontAlgn="base">
        <a:spcBef>
          <a:spcPct val="0"/>
        </a:spcBef>
        <a:spcAft>
          <a:spcPct val="0"/>
        </a:spcAft>
        <a:defRPr sz="3000">
          <a:solidFill>
            <a:schemeClr val="tx2"/>
          </a:solidFill>
          <a:latin typeface="Century Schoolbook"/>
        </a:defRPr>
      </a:lvl4pPr>
      <a:lvl5pPr algn="l" rtl="0" fontAlgn="base">
        <a:spcBef>
          <a:spcPct val="0"/>
        </a:spcBef>
        <a:spcAft>
          <a:spcPct val="0"/>
        </a:spcAft>
        <a:defRPr sz="3000">
          <a:solidFill>
            <a:schemeClr val="tx2"/>
          </a:solidFill>
          <a:latin typeface="Century Schoolbook"/>
        </a:defRPr>
      </a:lvl5pPr>
      <a:lvl6pPr marL="457200" algn="l" rtl="0" fontAlgn="base">
        <a:spcBef>
          <a:spcPct val="0"/>
        </a:spcBef>
        <a:spcAft>
          <a:spcPct val="0"/>
        </a:spcAft>
        <a:defRPr sz="3000">
          <a:solidFill>
            <a:schemeClr val="tx2"/>
          </a:solidFill>
          <a:latin typeface="Century Schoolbook"/>
        </a:defRPr>
      </a:lvl6pPr>
      <a:lvl7pPr marL="914400" algn="l" rtl="0" fontAlgn="base">
        <a:spcBef>
          <a:spcPct val="0"/>
        </a:spcBef>
        <a:spcAft>
          <a:spcPct val="0"/>
        </a:spcAft>
        <a:defRPr sz="3000">
          <a:solidFill>
            <a:schemeClr val="tx2"/>
          </a:solidFill>
          <a:latin typeface="Century Schoolbook"/>
        </a:defRPr>
      </a:lvl7pPr>
      <a:lvl8pPr marL="1371600" algn="l" rtl="0" fontAlgn="base">
        <a:spcBef>
          <a:spcPct val="0"/>
        </a:spcBef>
        <a:spcAft>
          <a:spcPct val="0"/>
        </a:spcAft>
        <a:defRPr sz="3000">
          <a:solidFill>
            <a:schemeClr val="tx2"/>
          </a:solidFill>
          <a:latin typeface="Century Schoolbook"/>
        </a:defRPr>
      </a:lvl8pPr>
      <a:lvl9pPr marL="1828800" algn="l" rtl="0" fontAlgn="base">
        <a:spcBef>
          <a:spcPct val="0"/>
        </a:spcBef>
        <a:spcAft>
          <a:spcPct val="0"/>
        </a:spcAft>
        <a:defRPr sz="3000">
          <a:solidFill>
            <a:schemeClr val="tx2"/>
          </a:solidFill>
          <a:latin typeface="Century Schoolbook"/>
        </a:defRPr>
      </a:lvl9pPr>
    </p:titleStyle>
    <p:bodyStyle>
      <a:lvl1pPr marL="273050" indent="-273050" algn="l" rtl="0" fontAlgn="base">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fontAlgn="base">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fontAlgn="base">
        <a:spcBef>
          <a:spcPct val="20000"/>
        </a:spcBef>
        <a:spcAft>
          <a:spcPct val="0"/>
        </a:spcAft>
        <a:buClr>
          <a:srgbClr val="E16A9A"/>
        </a:buClr>
        <a:buSzPct val="60000"/>
        <a:buFont typeface="Wingdings" pitchFamily="2" charset="2"/>
        <a:buChar char=""/>
        <a:defRPr kern="1200">
          <a:solidFill>
            <a:schemeClr val="tx1"/>
          </a:solidFill>
          <a:latin typeface="+mn-lt"/>
          <a:ea typeface="+mn-ea"/>
          <a:cs typeface="+mn-cs"/>
        </a:defRPr>
      </a:lvl3pPr>
      <a:lvl4pPr marL="1187450" indent="-182563" algn="l" rtl="0" fontAlgn="base">
        <a:spcBef>
          <a:spcPct val="20000"/>
        </a:spcBef>
        <a:spcAft>
          <a:spcPct val="0"/>
        </a:spcAft>
        <a:buClr>
          <a:srgbClr val="FFBED4"/>
        </a:buClr>
        <a:buSzPct val="60000"/>
        <a:buFont typeface="Wingdings" pitchFamily="2" charset="2"/>
        <a:buChar char=""/>
        <a:defRPr kern="1200">
          <a:solidFill>
            <a:schemeClr val="tx1"/>
          </a:solidFill>
          <a:latin typeface="+mn-lt"/>
          <a:ea typeface="+mn-ea"/>
          <a:cs typeface="+mn-cs"/>
        </a:defRPr>
      </a:lvl4pPr>
      <a:lvl5pPr marL="1462088" indent="-182563" algn="l" rtl="0" fontAlgn="base">
        <a:spcBef>
          <a:spcPct val="20000"/>
        </a:spcBef>
        <a:spcAft>
          <a:spcPct val="0"/>
        </a:spcAft>
        <a:buClr>
          <a:srgbClr val="AAC5DE"/>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bwMode="auto">
          <a:xfrm>
            <a:off x="2286000" y="3124200"/>
            <a:ext cx="6172200" cy="1893888"/>
          </a:xfrm>
        </p:spPr>
        <p:txBody>
          <a:bodyPr wrap="square" lIns="91440" tIns="45720" rIns="91440" bIns="45720" numCol="1" anchorCtr="0" compatLnSpc="1">
            <a:prstTxWarp prst="textNoShape">
              <a:avLst/>
            </a:prstTxWarp>
          </a:bodyPr>
          <a:lstStyle/>
          <a:p>
            <a:r>
              <a:rPr lang="es-MX" cap="none" smtClean="0"/>
              <a:t>CRUSIGRAMA	</a:t>
            </a:r>
            <a:endParaRPr lang="es-ES" cap="none" smtClean="0"/>
          </a:p>
        </p:txBody>
      </p:sp>
      <p:sp>
        <p:nvSpPr>
          <p:cNvPr id="13314" name="2 Subtítulo"/>
          <p:cNvSpPr>
            <a:spLocks noGrp="1"/>
          </p:cNvSpPr>
          <p:nvPr>
            <p:ph type="subTitle" idx="1"/>
          </p:nvPr>
        </p:nvSpPr>
        <p:spPr>
          <a:xfrm>
            <a:off x="2286000" y="5003800"/>
            <a:ext cx="6172200" cy="1371600"/>
          </a:xfrm>
        </p:spPr>
        <p:txBody>
          <a:bodyPr/>
          <a:lstStyle/>
          <a:p>
            <a:r>
              <a:rPr lang="es-MX" smtClean="0"/>
              <a:t>Erika Vales  38</a:t>
            </a:r>
          </a:p>
          <a:p>
            <a:r>
              <a:rPr lang="es-MX" smtClean="0"/>
              <a:t>Flor Santillán 33</a:t>
            </a:r>
            <a:endParaRPr lang="es-ES" smtClean="0"/>
          </a:p>
        </p:txBody>
      </p:sp>
      <p:sp>
        <p:nvSpPr>
          <p:cNvPr id="3" name="1 Título"/>
          <p:cNvSpPr>
            <a:spLocks/>
          </p:cNvSpPr>
          <p:nvPr/>
        </p:nvSpPr>
        <p:spPr bwMode="auto">
          <a:xfrm>
            <a:off x="900113" y="188913"/>
            <a:ext cx="7629525" cy="2565400"/>
          </a:xfrm>
          <a:prstGeom prst="rect">
            <a:avLst/>
          </a:prstGeom>
          <a:noFill/>
          <a:ln w="9525">
            <a:noFill/>
            <a:miter lim="800000"/>
            <a:headEnd/>
            <a:tailEnd/>
          </a:ln>
        </p:spPr>
        <p:txBody>
          <a:bodyPr anchor="ctr"/>
          <a:lstStyle/>
          <a:p>
            <a:r>
              <a:rPr lang="es-MX" sz="2600">
                <a:solidFill>
                  <a:srgbClr val="93CDDD"/>
                </a:solidFill>
                <a:latin typeface="Century Schoolbook"/>
              </a:rPr>
              <a:t/>
            </a:r>
            <a:br>
              <a:rPr lang="es-MX" sz="2600">
                <a:solidFill>
                  <a:srgbClr val="93CDDD"/>
                </a:solidFill>
                <a:latin typeface="Century Schoolbook"/>
              </a:rPr>
            </a:br>
            <a:r>
              <a:rPr lang="es-MX" sz="2600">
                <a:solidFill>
                  <a:srgbClr val="93CDDD"/>
                </a:solidFill>
                <a:latin typeface="Century Schoolbook"/>
              </a:rPr>
              <a:t/>
            </a:r>
            <a:br>
              <a:rPr lang="es-MX" sz="2600">
                <a:solidFill>
                  <a:srgbClr val="93CDDD"/>
                </a:solidFill>
                <a:latin typeface="Century Schoolbook"/>
              </a:rPr>
            </a:br>
            <a:r>
              <a:rPr lang="es-MX" sz="2600">
                <a:solidFill>
                  <a:srgbClr val="93CDDD"/>
                </a:solidFill>
                <a:latin typeface="Century Schoolbook"/>
              </a:rPr>
              <a:t/>
            </a:r>
            <a:br>
              <a:rPr lang="es-MX" sz="2600">
                <a:solidFill>
                  <a:srgbClr val="93CDDD"/>
                </a:solidFill>
                <a:latin typeface="Century Schoolbook"/>
              </a:rPr>
            </a:br>
            <a:r>
              <a:rPr lang="es-MX" sz="2600">
                <a:solidFill>
                  <a:srgbClr val="93CDDD"/>
                </a:solidFill>
                <a:latin typeface="Century Schoolbook"/>
              </a:rPr>
              <a:t/>
            </a:r>
            <a:br>
              <a:rPr lang="es-MX" sz="2600">
                <a:solidFill>
                  <a:srgbClr val="93CDDD"/>
                </a:solidFill>
                <a:latin typeface="Century Schoolbook"/>
              </a:rPr>
            </a:br>
            <a:r>
              <a:rPr lang="es-MX" sz="2600">
                <a:solidFill>
                  <a:srgbClr val="93CDDD"/>
                </a:solidFill>
                <a:latin typeface="Century Schoolbook"/>
              </a:rPr>
              <a:t/>
            </a:r>
            <a:br>
              <a:rPr lang="es-MX" sz="2600">
                <a:solidFill>
                  <a:srgbClr val="93CDDD"/>
                </a:solidFill>
                <a:latin typeface="Century Schoolbook"/>
              </a:rPr>
            </a:br>
            <a:r>
              <a:rPr lang="es-MX" sz="2600">
                <a:solidFill>
                  <a:srgbClr val="93CDDD"/>
                </a:solidFill>
                <a:latin typeface="Century Schoolbook"/>
              </a:rPr>
              <a:t/>
            </a:r>
            <a:br>
              <a:rPr lang="es-MX" sz="2600">
                <a:solidFill>
                  <a:srgbClr val="93CDDD"/>
                </a:solidFill>
                <a:latin typeface="Century Schoolbook"/>
              </a:rPr>
            </a:br>
            <a:r>
              <a:rPr lang="es-MX" sz="2600">
                <a:solidFill>
                  <a:srgbClr val="93CDDD"/>
                </a:solidFill>
                <a:latin typeface="Century Schoolbook"/>
              </a:rPr>
              <a:t>ESCUELA NORMAL DE EDUCACIÓN PREESCOLAR</a:t>
            </a:r>
            <a:r>
              <a:rPr lang="es-MX" sz="2600">
                <a:solidFill>
                  <a:schemeClr val="tx2"/>
                </a:solidFill>
                <a:latin typeface="Century Schoolbook"/>
              </a:rPr>
              <a:t/>
            </a:r>
            <a:br>
              <a:rPr lang="es-MX" sz="2600">
                <a:solidFill>
                  <a:schemeClr val="tx2"/>
                </a:solidFill>
                <a:latin typeface="Century Schoolbook"/>
              </a:rPr>
            </a:br>
            <a:r>
              <a:rPr lang="es-MX" sz="1100">
                <a:latin typeface="Century Schoolbook"/>
              </a:rPr>
              <a:t>DESARROLLO FÍSICO Y PSICOMOTOR</a:t>
            </a:r>
            <a:r>
              <a:rPr lang="es-MX" sz="1000">
                <a:latin typeface="Century Schoolbook"/>
              </a:rPr>
              <a:t/>
            </a:r>
            <a:br>
              <a:rPr lang="es-MX" sz="1000">
                <a:latin typeface="Century Schoolbook"/>
              </a:rPr>
            </a:br>
            <a:r>
              <a:rPr lang="es-MX" sz="1000">
                <a:solidFill>
                  <a:schemeClr val="tx2"/>
                </a:solidFill>
                <a:latin typeface="Century Schoolbook"/>
              </a:rPr>
              <a:t/>
            </a:r>
            <a:br>
              <a:rPr lang="es-MX" sz="1000">
                <a:solidFill>
                  <a:schemeClr val="tx2"/>
                </a:solidFill>
                <a:latin typeface="Century Schoolbook"/>
              </a:rPr>
            </a:br>
            <a:r>
              <a:rPr lang="es-MX" sz="1000">
                <a:solidFill>
                  <a:schemeClr val="tx2"/>
                </a:solidFill>
                <a:latin typeface="Century Schoolbook"/>
              </a:rPr>
              <a:t/>
            </a:r>
            <a:br>
              <a:rPr lang="es-MX" sz="1000">
                <a:solidFill>
                  <a:schemeClr val="tx2"/>
                </a:solidFill>
                <a:latin typeface="Century Schoolbook"/>
              </a:rPr>
            </a:br>
            <a:r>
              <a:rPr lang="es-MX" sz="1000">
                <a:solidFill>
                  <a:schemeClr val="tx2"/>
                </a:solidFill>
                <a:latin typeface="Century Schoolbook"/>
              </a:rPr>
              <a:t/>
            </a:r>
            <a:br>
              <a:rPr lang="es-MX" sz="1000">
                <a:solidFill>
                  <a:schemeClr val="tx2"/>
                </a:solidFill>
                <a:latin typeface="Century Schoolbook"/>
              </a:rPr>
            </a:br>
            <a:r>
              <a:rPr lang="es-MX" sz="1000">
                <a:solidFill>
                  <a:schemeClr val="tx2"/>
                </a:solidFill>
                <a:latin typeface="Century Schoolbook"/>
              </a:rPr>
              <a:t/>
            </a:r>
            <a:br>
              <a:rPr lang="es-MX" sz="1000">
                <a:solidFill>
                  <a:schemeClr val="tx2"/>
                </a:solidFill>
                <a:latin typeface="Century Schoolbook"/>
              </a:rPr>
            </a:br>
            <a:r>
              <a:rPr lang="es-MX" sz="1000">
                <a:solidFill>
                  <a:schemeClr val="tx2"/>
                </a:solidFill>
                <a:latin typeface="Century Schoolbook"/>
              </a:rPr>
              <a:t/>
            </a:r>
            <a:br>
              <a:rPr lang="es-MX" sz="1000">
                <a:solidFill>
                  <a:schemeClr val="tx2"/>
                </a:solidFill>
                <a:latin typeface="Century Schoolbook"/>
              </a:rPr>
            </a:br>
            <a:r>
              <a:rPr lang="es-MX" sz="1000">
                <a:solidFill>
                  <a:schemeClr val="tx2"/>
                </a:solidFill>
                <a:latin typeface="Century Schoolbook"/>
              </a:rPr>
              <a:t/>
            </a:r>
            <a:br>
              <a:rPr lang="es-MX" sz="1000">
                <a:solidFill>
                  <a:schemeClr val="tx2"/>
                </a:solidFill>
                <a:latin typeface="Century Schoolbook"/>
              </a:rPr>
            </a:br>
            <a:r>
              <a:rPr lang="es-MX" sz="1000">
                <a:solidFill>
                  <a:schemeClr val="tx2"/>
                </a:solidFill>
                <a:latin typeface="Century Schoolbook"/>
              </a:rPr>
              <a:t/>
            </a:r>
            <a:br>
              <a:rPr lang="es-MX" sz="1000">
                <a:solidFill>
                  <a:schemeClr val="tx2"/>
                </a:solidFill>
                <a:latin typeface="Century Schoolbook"/>
              </a:rPr>
            </a:br>
            <a:r>
              <a:rPr lang="es-MX" sz="1000">
                <a:solidFill>
                  <a:schemeClr val="tx2"/>
                </a:solidFill>
                <a:latin typeface="Century Schoolbook"/>
              </a:rPr>
              <a:t/>
            </a:r>
            <a:br>
              <a:rPr lang="es-MX" sz="1000">
                <a:solidFill>
                  <a:schemeClr val="tx2"/>
                </a:solidFill>
                <a:latin typeface="Century Schoolbook"/>
              </a:rPr>
            </a:br>
            <a:r>
              <a:rPr lang="es-MX" sz="1000">
                <a:solidFill>
                  <a:schemeClr val="tx2"/>
                </a:solidFill>
                <a:latin typeface="Century Schoolbook"/>
              </a:rPr>
              <a:t/>
            </a:r>
            <a:br>
              <a:rPr lang="es-MX" sz="1000">
                <a:solidFill>
                  <a:schemeClr val="tx2"/>
                </a:solidFill>
                <a:latin typeface="Century Schoolbook"/>
              </a:rPr>
            </a:br>
            <a:r>
              <a:rPr lang="es-MX" sz="1000">
                <a:solidFill>
                  <a:schemeClr val="tx2"/>
                </a:solidFill>
                <a:latin typeface="Century Schoolbook"/>
              </a:rPr>
              <a:t/>
            </a:r>
            <a:br>
              <a:rPr lang="es-MX" sz="1000">
                <a:solidFill>
                  <a:schemeClr val="tx2"/>
                </a:solidFill>
                <a:latin typeface="Century Schoolbook"/>
              </a:rPr>
            </a:br>
            <a:r>
              <a:rPr lang="es-MX" sz="1000">
                <a:solidFill>
                  <a:schemeClr val="tx2"/>
                </a:solidFill>
                <a:latin typeface="Century Schoolbook"/>
              </a:rPr>
              <a:t/>
            </a:r>
            <a:br>
              <a:rPr lang="es-MX" sz="1000">
                <a:solidFill>
                  <a:schemeClr val="tx2"/>
                </a:solidFill>
                <a:latin typeface="Century Schoolbook"/>
              </a:rPr>
            </a:br>
            <a:r>
              <a:rPr lang="es-MX" sz="2600">
                <a:solidFill>
                  <a:schemeClr val="tx2"/>
                </a:solidFill>
                <a:latin typeface="Century Schoolbook"/>
              </a:rPr>
              <a:t/>
            </a:r>
            <a:br>
              <a:rPr lang="es-MX" sz="2600">
                <a:solidFill>
                  <a:schemeClr val="tx2"/>
                </a:solidFill>
                <a:latin typeface="Century Schoolbook"/>
              </a:rPr>
            </a:br>
            <a:endParaRPr lang="es-MX" sz="2600">
              <a:solidFill>
                <a:srgbClr val="D99694"/>
              </a:solidFill>
              <a:latin typeface="Century Schoolbook"/>
            </a:endParaRPr>
          </a:p>
        </p:txBody>
      </p:sp>
      <p:pic>
        <p:nvPicPr>
          <p:cNvPr id="4" name="3 Imagen"/>
          <p:cNvPicPr>
            <a:picLocks noChangeAspect="1"/>
          </p:cNvPicPr>
          <p:nvPr/>
        </p:nvPicPr>
        <p:blipFill>
          <a:blip r:embed="rId2"/>
          <a:srcRect/>
          <a:stretch>
            <a:fillRect/>
          </a:stretch>
        </p:blipFill>
        <p:spPr bwMode="auto">
          <a:xfrm>
            <a:off x="3348038" y="1916113"/>
            <a:ext cx="2698750" cy="200818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250825" y="188913"/>
            <a:ext cx="8893175" cy="5976937"/>
          </a:xfrm>
        </p:spPr>
        <p:txBody>
          <a:bodyPr>
            <a:noAutofit/>
          </a:bodyPr>
          <a:lstStyle/>
          <a:p>
            <a:pPr marL="0" indent="0" fontAlgn="auto">
              <a:spcAft>
                <a:spcPts val="0"/>
              </a:spcAft>
              <a:buFont typeface="Wingdings"/>
              <a:buNone/>
              <a:defRPr/>
            </a:pPr>
            <a:r>
              <a:rPr lang="es-MX" dirty="0" smtClean="0"/>
              <a:t>&lt;VERTICAL&gt;</a:t>
            </a:r>
          </a:p>
          <a:p>
            <a:pPr marL="274320" indent="-274320" fontAlgn="auto">
              <a:spcAft>
                <a:spcPts val="0"/>
              </a:spcAft>
              <a:buClr>
                <a:schemeClr val="accent4">
                  <a:lumMod val="75000"/>
                  <a:lumOff val="25000"/>
                </a:schemeClr>
              </a:buClr>
              <a:buFont typeface="Jellyka - Love and Passion" pitchFamily="2" charset="0"/>
              <a:buChar char="¤"/>
              <a:defRPr/>
            </a:pPr>
            <a:r>
              <a:rPr lang="es-MX" sz="3600" b="1" dirty="0" smtClean="0">
                <a:latin typeface="Gabriola" pitchFamily="82" charset="0"/>
              </a:rPr>
              <a:t>2</a:t>
            </a:r>
            <a:r>
              <a:rPr lang="es-MX" sz="3600" dirty="0" smtClean="0">
                <a:solidFill>
                  <a:schemeClr val="bg2">
                    <a:lumMod val="75000"/>
                  </a:schemeClr>
                </a:solidFill>
                <a:latin typeface="Gabriola" pitchFamily="82" charset="0"/>
              </a:rPr>
              <a:t>La experiencia de la _________ se compensa con estimulación posterior.</a:t>
            </a:r>
          </a:p>
          <a:p>
            <a:pPr marL="274320" indent="-274320" fontAlgn="auto">
              <a:spcAft>
                <a:spcPts val="0"/>
              </a:spcAft>
              <a:buClr>
                <a:schemeClr val="accent4">
                  <a:lumMod val="75000"/>
                  <a:lumOff val="25000"/>
                </a:schemeClr>
              </a:buClr>
              <a:buFont typeface="Jellyka - Love and Passion" pitchFamily="2" charset="0"/>
              <a:buChar char="¤"/>
              <a:defRPr/>
            </a:pPr>
            <a:r>
              <a:rPr lang="es-MX" sz="3600" b="1" dirty="0" smtClean="0">
                <a:latin typeface="Gabriola" pitchFamily="82" charset="0"/>
              </a:rPr>
              <a:t>3</a:t>
            </a:r>
            <a:r>
              <a:rPr lang="es-MX" sz="3600" dirty="0" smtClean="0">
                <a:solidFill>
                  <a:schemeClr val="bg2">
                    <a:lumMod val="75000"/>
                  </a:schemeClr>
                </a:solidFill>
                <a:latin typeface="Gabriola" pitchFamily="82" charset="0"/>
              </a:rPr>
              <a:t>Controla el pensamiento y la conciencia, además los procesos del pensamiento de orden superior</a:t>
            </a:r>
          </a:p>
          <a:p>
            <a:pPr marL="274320" indent="-274320" fontAlgn="auto">
              <a:spcAft>
                <a:spcPts val="0"/>
              </a:spcAft>
              <a:buClr>
                <a:schemeClr val="accent4">
                  <a:lumMod val="75000"/>
                  <a:lumOff val="25000"/>
                </a:schemeClr>
              </a:buClr>
              <a:buFont typeface="Jellyka - Love and Passion" pitchFamily="2" charset="0"/>
              <a:buChar char="¤"/>
              <a:defRPr/>
            </a:pPr>
            <a:r>
              <a:rPr lang="es-MX" sz="3600" b="1" dirty="0" smtClean="0">
                <a:latin typeface="Gabriola" pitchFamily="82" charset="0"/>
              </a:rPr>
              <a:t>4</a:t>
            </a:r>
            <a:r>
              <a:rPr lang="es-MX" sz="3600" dirty="0" smtClean="0">
                <a:solidFill>
                  <a:schemeClr val="bg2">
                    <a:lumMod val="75000"/>
                  </a:schemeClr>
                </a:solidFill>
                <a:latin typeface="Gabriola" pitchFamily="82" charset="0"/>
              </a:rPr>
              <a:t> el sistema_______conecta el SNC con glándulas y músculos involuntarios</a:t>
            </a:r>
          </a:p>
          <a:p>
            <a:pPr marL="274320" indent="-274320" fontAlgn="auto">
              <a:spcAft>
                <a:spcPts val="0"/>
              </a:spcAft>
              <a:buClr>
                <a:schemeClr val="accent4">
                  <a:lumMod val="75000"/>
                  <a:lumOff val="25000"/>
                </a:schemeClr>
              </a:buClr>
              <a:buFont typeface="Jellyka - Love and Passion" pitchFamily="2" charset="0"/>
              <a:buChar char="¤"/>
              <a:defRPr/>
            </a:pPr>
            <a:r>
              <a:rPr lang="es-MX" sz="3600" b="1" dirty="0" smtClean="0">
                <a:latin typeface="Gabriola" pitchFamily="82" charset="0"/>
              </a:rPr>
              <a:t>5</a:t>
            </a:r>
            <a:r>
              <a:rPr lang="es-MX" sz="3600" dirty="0" smtClean="0">
                <a:solidFill>
                  <a:schemeClr val="bg2">
                    <a:lumMod val="75000"/>
                  </a:schemeClr>
                </a:solidFill>
                <a:latin typeface="Gabriola" pitchFamily="82" charset="0"/>
              </a:rPr>
              <a:t>sustancias quimicas que liberan las neuronas...</a:t>
            </a:r>
          </a:p>
          <a:p>
            <a:pPr marL="274320" indent="-274320" fontAlgn="auto">
              <a:spcAft>
                <a:spcPts val="0"/>
              </a:spcAft>
              <a:buClr>
                <a:schemeClr val="accent4">
                  <a:lumMod val="75000"/>
                  <a:lumOff val="25000"/>
                </a:schemeClr>
              </a:buClr>
              <a:buFont typeface="Jellyka - Love and Passion" pitchFamily="2" charset="0"/>
              <a:buChar char="¤"/>
              <a:defRPr/>
            </a:pPr>
            <a:r>
              <a:rPr lang="es-MX" sz="3600" b="1" dirty="0" smtClean="0">
                <a:latin typeface="Gabriola" pitchFamily="82" charset="0"/>
              </a:rPr>
              <a:t>9</a:t>
            </a:r>
            <a:r>
              <a:rPr lang="es-MX" sz="3600" dirty="0" smtClean="0">
                <a:solidFill>
                  <a:schemeClr val="bg2">
                    <a:lumMod val="75000"/>
                  </a:schemeClr>
                </a:solidFill>
                <a:latin typeface="Gabriola" pitchFamily="82" charset="0"/>
              </a:rPr>
              <a:t>el cerebro está formad por dos elementos que existen en universo</a:t>
            </a:r>
          </a:p>
          <a:p>
            <a:pPr marL="274320" indent="-274320" fontAlgn="auto">
              <a:spcAft>
                <a:spcPts val="0"/>
              </a:spcAft>
              <a:buClr>
                <a:schemeClr val="accent4">
                  <a:lumMod val="75000"/>
                  <a:lumOff val="25000"/>
                </a:schemeClr>
              </a:buClr>
              <a:buFont typeface="Jellyka - Love and Passion" pitchFamily="2" charset="0"/>
              <a:buChar char="¤"/>
              <a:defRPr/>
            </a:pPr>
            <a:r>
              <a:rPr lang="es-MX" sz="3600" b="1" dirty="0" smtClean="0">
                <a:latin typeface="Gabriola" pitchFamily="82" charset="0"/>
              </a:rPr>
              <a:t>10</a:t>
            </a:r>
            <a:r>
              <a:rPr lang="es-MX" sz="3600" dirty="0" smtClean="0">
                <a:solidFill>
                  <a:schemeClr val="bg2">
                    <a:lumMod val="75000"/>
                  </a:schemeClr>
                </a:solidFill>
                <a:latin typeface="Gabriola" pitchFamily="82" charset="0"/>
              </a:rPr>
              <a:t>especialización de los dos hemisferios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215900" y="144463"/>
            <a:ext cx="8820150" cy="6380162"/>
          </a:xfrm>
        </p:spPr>
        <p:txBody>
          <a:bodyPr>
            <a:normAutofit lnSpcReduction="10000"/>
          </a:bodyPr>
          <a:lstStyle/>
          <a:p>
            <a:pPr marL="274320" indent="-274320" fontAlgn="auto">
              <a:spcAft>
                <a:spcPts val="0"/>
              </a:spcAft>
              <a:buClr>
                <a:schemeClr val="accent4">
                  <a:lumMod val="75000"/>
                  <a:lumOff val="25000"/>
                </a:schemeClr>
              </a:buClr>
              <a:buFont typeface="Jellyka - Love and Passion" pitchFamily="2" charset="0"/>
              <a:buChar char="¤"/>
              <a:defRPr/>
            </a:pPr>
            <a:r>
              <a:rPr lang="es-MX" sz="4400" b="1" dirty="0" smtClean="0">
                <a:latin typeface="Gabriola" pitchFamily="82" charset="0"/>
              </a:rPr>
              <a:t>13</a:t>
            </a:r>
            <a:r>
              <a:rPr lang="es-MX" sz="4400" dirty="0" smtClean="0">
                <a:solidFill>
                  <a:schemeClr val="bg2">
                    <a:lumMod val="75000"/>
                  </a:schemeClr>
                </a:solidFill>
                <a:latin typeface="Gabriola" pitchFamily="82" charset="0"/>
              </a:rPr>
              <a:t>los hemisferios controlan el lado _______ del cuerpo</a:t>
            </a:r>
          </a:p>
          <a:p>
            <a:pPr marL="274320" indent="-274320" fontAlgn="auto">
              <a:spcAft>
                <a:spcPts val="0"/>
              </a:spcAft>
              <a:buClr>
                <a:schemeClr val="accent4">
                  <a:lumMod val="75000"/>
                  <a:lumOff val="25000"/>
                </a:schemeClr>
              </a:buClr>
              <a:buFont typeface="Jellyka - Love and Passion" pitchFamily="2" charset="0"/>
              <a:buChar char="¤"/>
              <a:defRPr/>
            </a:pPr>
            <a:r>
              <a:rPr lang="es-MX" sz="4400" b="1" dirty="0" smtClean="0">
                <a:latin typeface="Gabriola" pitchFamily="82" charset="0"/>
              </a:rPr>
              <a:t>17</a:t>
            </a:r>
            <a:r>
              <a:rPr lang="es-MX" sz="4400" dirty="0" smtClean="0">
                <a:solidFill>
                  <a:schemeClr val="bg2">
                    <a:lumMod val="75000"/>
                  </a:schemeClr>
                </a:solidFill>
                <a:latin typeface="Gabriola" pitchFamily="82" charset="0"/>
              </a:rPr>
              <a:t>fibras nerviosas que conectan las neuronas y las células nerviosas</a:t>
            </a:r>
          </a:p>
          <a:p>
            <a:pPr marL="274320" indent="-274320" fontAlgn="auto">
              <a:spcAft>
                <a:spcPts val="0"/>
              </a:spcAft>
              <a:buClr>
                <a:schemeClr val="accent4">
                  <a:lumMod val="75000"/>
                  <a:lumOff val="25000"/>
                </a:schemeClr>
              </a:buClr>
              <a:buFont typeface="Jellyka - Love and Passion" pitchFamily="2" charset="0"/>
              <a:buChar char="¤"/>
              <a:defRPr/>
            </a:pPr>
            <a:r>
              <a:rPr lang="es-MX" sz="4400" b="1" dirty="0" smtClean="0">
                <a:latin typeface="Gabriola" pitchFamily="82" charset="0"/>
              </a:rPr>
              <a:t>21</a:t>
            </a:r>
            <a:r>
              <a:rPr lang="es-MX" sz="4400" dirty="0" smtClean="0">
                <a:solidFill>
                  <a:schemeClr val="bg2">
                    <a:lumMod val="75000"/>
                  </a:schemeClr>
                </a:solidFill>
                <a:latin typeface="Gabriola" pitchFamily="82" charset="0"/>
              </a:rPr>
              <a:t>entiende la sintaxis y gramática</a:t>
            </a:r>
          </a:p>
          <a:p>
            <a:pPr marL="274320" indent="-274320" fontAlgn="auto">
              <a:spcAft>
                <a:spcPts val="0"/>
              </a:spcAft>
              <a:buClr>
                <a:schemeClr val="accent4">
                  <a:lumMod val="75000"/>
                  <a:lumOff val="25000"/>
                </a:schemeClr>
              </a:buClr>
              <a:buFont typeface="Jellyka - Love and Passion" pitchFamily="2" charset="0"/>
              <a:buChar char="¤"/>
              <a:defRPr/>
            </a:pPr>
            <a:r>
              <a:rPr lang="es-MX" sz="4400" b="1" dirty="0" smtClean="0">
                <a:latin typeface="Gabriola" pitchFamily="82" charset="0"/>
              </a:rPr>
              <a:t>22</a:t>
            </a:r>
            <a:r>
              <a:rPr lang="es-MX" sz="4400" dirty="0" smtClean="0">
                <a:solidFill>
                  <a:schemeClr val="bg2">
                    <a:lumMod val="75000"/>
                  </a:schemeClr>
                </a:solidFill>
                <a:latin typeface="Gabriola" pitchFamily="82" charset="0"/>
              </a:rPr>
              <a:t>por plasticidad entendemos su capacidad de ...</a:t>
            </a:r>
          </a:p>
          <a:p>
            <a:pPr marL="274320" indent="-274320" fontAlgn="auto">
              <a:spcAft>
                <a:spcPts val="0"/>
              </a:spcAft>
              <a:buClr>
                <a:schemeClr val="accent4">
                  <a:lumMod val="75000"/>
                  <a:lumOff val="25000"/>
                </a:schemeClr>
              </a:buClr>
              <a:buFont typeface="Jellyka - Love and Passion" pitchFamily="2" charset="0"/>
              <a:buChar char="¤"/>
              <a:defRPr/>
            </a:pPr>
            <a:r>
              <a:rPr lang="es-MX" sz="4400" b="1" dirty="0" smtClean="0">
                <a:latin typeface="Gabriola" pitchFamily="82" charset="0"/>
              </a:rPr>
              <a:t>23</a:t>
            </a:r>
            <a:r>
              <a:rPr lang="es-MX" sz="4400" dirty="0" smtClean="0">
                <a:solidFill>
                  <a:schemeClr val="bg2">
                    <a:lumMod val="75000"/>
                  </a:schemeClr>
                </a:solidFill>
                <a:latin typeface="Gabriola" pitchFamily="82" charset="0"/>
              </a:rPr>
              <a:t>en la ____________,el cerebro puede conservar parte de su capacidad de cambiar y adaptarse.</a:t>
            </a:r>
          </a:p>
          <a:p>
            <a:pPr marL="274320" indent="-274320" fontAlgn="auto">
              <a:spcAft>
                <a:spcPts val="0"/>
              </a:spcAft>
              <a:buClr>
                <a:schemeClr val="accent4">
                  <a:lumMod val="75000"/>
                  <a:lumOff val="25000"/>
                </a:schemeClr>
              </a:buClr>
              <a:buFont typeface="Jellyka - Love and Passion" pitchFamily="2" charset="0"/>
              <a:buChar char="¤"/>
              <a:defRPr/>
            </a:pPr>
            <a:r>
              <a:rPr lang="es-MX" sz="4400" b="1" dirty="0" smtClean="0">
                <a:latin typeface="Gabriola" pitchFamily="82" charset="0"/>
              </a:rPr>
              <a:t>24</a:t>
            </a:r>
            <a:r>
              <a:rPr lang="es-MX" sz="4400" dirty="0" smtClean="0">
                <a:solidFill>
                  <a:schemeClr val="bg2">
                    <a:lumMod val="75000"/>
                  </a:schemeClr>
                </a:solidFill>
                <a:latin typeface="Gabriola" pitchFamily="82" charset="0"/>
              </a:rPr>
              <a:t>El cerebro funciona como el ...</a:t>
            </a:r>
          </a:p>
          <a:p>
            <a:pPr marL="274320" indent="-274320" fontAlgn="auto">
              <a:spcAft>
                <a:spcPts val="0"/>
              </a:spcAft>
              <a:buFont typeface="Wingdings"/>
              <a:buChar char=""/>
              <a:defRPr/>
            </a:pPr>
            <a:endParaRPr lang="es-MX"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fontAlgn="auto">
              <a:spcAft>
                <a:spcPts val="0"/>
              </a:spcAft>
              <a:defRPr/>
            </a:pPr>
            <a:endParaRPr lang="es-MX" dirty="0"/>
          </a:p>
        </p:txBody>
      </p:sp>
      <p:sp>
        <p:nvSpPr>
          <p:cNvPr id="16386" name="2 Marcador de contenido"/>
          <p:cNvSpPr>
            <a:spLocks noGrp="1"/>
          </p:cNvSpPr>
          <p:nvPr>
            <p:ph sz="quarter" idx="1"/>
          </p:nvPr>
        </p:nvSpPr>
        <p:spPr>
          <a:xfrm>
            <a:off x="457200" y="1600200"/>
            <a:ext cx="7467600" cy="4873625"/>
          </a:xfrm>
        </p:spPr>
        <p:txBody>
          <a:bodyPr/>
          <a:lstStyle/>
          <a:p>
            <a:endParaRPr lang="es-ES" smtClean="0"/>
          </a:p>
        </p:txBody>
      </p:sp>
      <p:pic>
        <p:nvPicPr>
          <p:cNvPr id="16387" name="Picture 2" descr="C:\Users\Flor\Documents\estecrusi.jpg"/>
          <p:cNvPicPr>
            <a:picLocks noChangeAspect="1" noChangeArrowheads="1"/>
          </p:cNvPicPr>
          <p:nvPr/>
        </p:nvPicPr>
        <p:blipFill>
          <a:blip r:embed="rId2"/>
          <a:srcRect/>
          <a:stretch>
            <a:fillRect/>
          </a:stretch>
        </p:blipFill>
        <p:spPr bwMode="auto">
          <a:xfrm>
            <a:off x="1116013" y="31750"/>
            <a:ext cx="6705600" cy="6781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179388" y="115888"/>
            <a:ext cx="8640762" cy="6742112"/>
          </a:xfrm>
        </p:spPr>
        <p:txBody>
          <a:bodyPr>
            <a:normAutofit lnSpcReduction="10000"/>
          </a:bodyPr>
          <a:lstStyle/>
          <a:p>
            <a:pPr marL="274320" indent="-274320" fontAlgn="auto">
              <a:spcAft>
                <a:spcPts val="0"/>
              </a:spcAft>
              <a:buClr>
                <a:schemeClr val="bg2"/>
              </a:buClr>
              <a:buFont typeface="Jellyka - Love and Passion" pitchFamily="2" charset="0"/>
              <a:buChar char="¤"/>
              <a:defRPr/>
            </a:pPr>
            <a:r>
              <a:rPr lang="es-MX" sz="2800" dirty="0" smtClean="0">
                <a:solidFill>
                  <a:schemeClr val="accent3">
                    <a:lumMod val="75000"/>
                  </a:schemeClr>
                </a:solidFill>
                <a:latin typeface="Gabriola" pitchFamily="82" charset="0"/>
              </a:rPr>
              <a:t>&lt;VERTICAL&gt;</a:t>
            </a:r>
          </a:p>
          <a:p>
            <a:pPr marL="274320" indent="-274320" fontAlgn="auto">
              <a:spcAft>
                <a:spcPts val="0"/>
              </a:spcAft>
              <a:buClr>
                <a:schemeClr val="bg2"/>
              </a:buClr>
              <a:buFont typeface="Jellyka - Love and Passion" pitchFamily="2" charset="0"/>
              <a:buChar char="¤"/>
              <a:defRPr/>
            </a:pPr>
            <a:r>
              <a:rPr lang="es-MX" sz="4000" b="1" dirty="0" smtClean="0">
                <a:latin typeface="Gabriola" pitchFamily="82" charset="0"/>
              </a:rPr>
              <a:t>1</a:t>
            </a:r>
            <a:r>
              <a:rPr lang="es-MX" sz="4000" dirty="0" smtClean="0">
                <a:solidFill>
                  <a:schemeClr val="accent3">
                    <a:lumMod val="75000"/>
                  </a:schemeClr>
                </a:solidFill>
                <a:latin typeface="Gabriola" pitchFamily="82" charset="0"/>
              </a:rPr>
              <a:t>los niños comienzan a los _______ a mostrar preferencia por el uso de una mano</a:t>
            </a:r>
          </a:p>
          <a:p>
            <a:pPr marL="274320" indent="-274320" fontAlgn="auto">
              <a:spcAft>
                <a:spcPts val="0"/>
              </a:spcAft>
              <a:buClr>
                <a:schemeClr val="bg2"/>
              </a:buClr>
              <a:buFont typeface="Jellyka - Love and Passion" pitchFamily="2" charset="0"/>
              <a:buChar char="¤"/>
              <a:defRPr/>
            </a:pPr>
            <a:r>
              <a:rPr lang="es-MX" sz="4000" b="1" dirty="0">
                <a:latin typeface="Gabriola" pitchFamily="82" charset="0"/>
              </a:rPr>
              <a:t>2</a:t>
            </a:r>
            <a:r>
              <a:rPr lang="es-MX" sz="4000" dirty="0" smtClean="0">
                <a:solidFill>
                  <a:schemeClr val="accent3">
                    <a:lumMod val="75000"/>
                  </a:schemeClr>
                </a:solidFill>
                <a:latin typeface="Gabriola" pitchFamily="82" charset="0"/>
              </a:rPr>
              <a:t>el cerebro humano muestra mayor________, sobre todo en los primeros años del desarrollo</a:t>
            </a:r>
          </a:p>
          <a:p>
            <a:pPr marL="274320" indent="-274320" fontAlgn="auto">
              <a:spcAft>
                <a:spcPts val="0"/>
              </a:spcAft>
              <a:buClr>
                <a:schemeClr val="bg2"/>
              </a:buClr>
              <a:buFont typeface="Jellyka - Love and Passion" pitchFamily="2" charset="0"/>
              <a:buChar char="¤"/>
              <a:defRPr/>
            </a:pPr>
            <a:r>
              <a:rPr lang="es-MX" sz="4000" b="1" dirty="0" smtClean="0">
                <a:latin typeface="Gabriola" pitchFamily="82" charset="0"/>
              </a:rPr>
              <a:t>6</a:t>
            </a:r>
            <a:r>
              <a:rPr lang="es-MX" sz="4000" dirty="0" smtClean="0">
                <a:solidFill>
                  <a:schemeClr val="accent3">
                    <a:lumMod val="75000"/>
                  </a:schemeClr>
                </a:solidFill>
                <a:latin typeface="Gabriola" pitchFamily="82" charset="0"/>
              </a:rPr>
              <a:t>LOS CAMBIOS RÁPIDOS DE TAMAÑO DEL CRÁNEO Y DEL CEREBRO EN LOS PRIMEROS 2 AÑOS VIDA SE DEBE A LA...</a:t>
            </a:r>
          </a:p>
          <a:p>
            <a:pPr marL="274320" indent="-274320" fontAlgn="auto">
              <a:spcAft>
                <a:spcPts val="0"/>
              </a:spcAft>
              <a:buClr>
                <a:schemeClr val="bg2"/>
              </a:buClr>
              <a:buFont typeface="Jellyka - Love and Passion" pitchFamily="2" charset="0"/>
              <a:buChar char="¤"/>
              <a:defRPr/>
            </a:pPr>
            <a:r>
              <a:rPr lang="es-MX" sz="4000" b="1" dirty="0" smtClean="0">
                <a:latin typeface="Gabriola" pitchFamily="82" charset="0"/>
              </a:rPr>
              <a:t>7</a:t>
            </a:r>
            <a:r>
              <a:rPr lang="es-MX" sz="4000" dirty="0" smtClean="0">
                <a:solidFill>
                  <a:schemeClr val="accent3">
                    <a:lumMod val="75000"/>
                  </a:schemeClr>
                </a:solidFill>
                <a:latin typeface="Gabriola" pitchFamily="82" charset="0"/>
              </a:rPr>
              <a:t>el hemisferio ________ interpreta significado, sentimientos y emociones, además de dominio en el campo visual y espacial</a:t>
            </a:r>
          </a:p>
          <a:p>
            <a:pPr marL="0" indent="0" fontAlgn="auto">
              <a:spcAft>
                <a:spcPts val="0"/>
              </a:spcAft>
              <a:buClr>
                <a:schemeClr val="bg2"/>
              </a:buClr>
              <a:buFont typeface="Wingdings"/>
              <a:buNone/>
              <a:defRPr/>
            </a:pPr>
            <a:r>
              <a:rPr lang="es-MX" dirty="0" smtClean="0"/>
              <a:t>	</a:t>
            </a:r>
            <a:endParaRPr lang="es-MX"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333375"/>
            <a:ext cx="7467600" cy="6140450"/>
          </a:xfrm>
        </p:spPr>
        <p:txBody>
          <a:bodyPr>
            <a:noAutofit/>
          </a:bodyPr>
          <a:lstStyle/>
          <a:p>
            <a:pPr marL="274320" indent="-274320" fontAlgn="auto">
              <a:spcAft>
                <a:spcPts val="0"/>
              </a:spcAft>
              <a:buFont typeface="Wingdings"/>
              <a:buChar char=""/>
              <a:defRPr/>
            </a:pPr>
            <a:r>
              <a:rPr lang="es-MX" sz="3200" b="1" dirty="0" smtClean="0">
                <a:latin typeface="Gabriola" pitchFamily="82" charset="0"/>
              </a:rPr>
              <a:t>8</a:t>
            </a:r>
            <a:r>
              <a:rPr lang="es-MX" sz="3200" dirty="0" smtClean="0">
                <a:solidFill>
                  <a:schemeClr val="accent3">
                    <a:lumMod val="75000"/>
                  </a:schemeClr>
                </a:solidFill>
                <a:latin typeface="Gabriola" pitchFamily="82" charset="0"/>
              </a:rPr>
              <a:t>es </a:t>
            </a:r>
            <a:r>
              <a:rPr lang="es-MX" sz="3200" dirty="0">
                <a:solidFill>
                  <a:schemeClr val="accent3">
                    <a:lumMod val="75000"/>
                  </a:schemeClr>
                </a:solidFill>
                <a:latin typeface="Gabriola" pitchFamily="82" charset="0"/>
              </a:rPr>
              <a:t>una bacteria que infecta la mucosa del epitelio gástrico humano. Muchas úlceras y algunos tipos de gastritis se deben a infecciones por H. pylori. En muchos casos, los sujetos infectados nunca llegan a desarrollar ningún tipo de síntoma. Esta bacteria vive exclusivamente en el estómago humano, siendo el único organismo conocido que puede subsistir en un ambiente tan extremadamente ácido. Es una bacteria espiral (de esta característica morfológica deriva el nombre de la Helicobacter) y puede «atornillarse» literalmente por sí misma para colonizar el epitelio estomacal</a:t>
            </a:r>
            <a:endParaRPr lang="es-MX" sz="3200" dirty="0"/>
          </a:p>
        </p:txBody>
      </p:sp>
      <p:pic>
        <p:nvPicPr>
          <p:cNvPr id="18434" name="Picture 2"/>
          <p:cNvPicPr>
            <a:picLocks noChangeAspect="1" noChangeArrowheads="1"/>
          </p:cNvPicPr>
          <p:nvPr/>
        </p:nvPicPr>
        <p:blipFill>
          <a:blip r:embed="rId2"/>
          <a:srcRect/>
          <a:stretch>
            <a:fillRect/>
          </a:stretch>
        </p:blipFill>
        <p:spPr bwMode="auto">
          <a:xfrm>
            <a:off x="6227763" y="5229225"/>
            <a:ext cx="2305050" cy="15319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50825" y="115888"/>
            <a:ext cx="8569325" cy="6772275"/>
          </a:xfrm>
          <a:prstGeom prst="rect">
            <a:avLst/>
          </a:prstGeom>
        </p:spPr>
        <p:txBody>
          <a:bodyPr>
            <a:spAutoFit/>
          </a:bodyPr>
          <a:lstStyle/>
          <a:p>
            <a:pPr marL="457200" indent="-457200" fontAlgn="auto">
              <a:spcBef>
                <a:spcPts val="0"/>
              </a:spcBef>
              <a:spcAft>
                <a:spcPts val="0"/>
              </a:spcAft>
              <a:buClr>
                <a:schemeClr val="bg2"/>
              </a:buClr>
              <a:buFont typeface="Jellyka - Love and Passion" pitchFamily="2" charset="0"/>
              <a:buChar char="¤"/>
              <a:defRPr/>
            </a:pPr>
            <a:r>
              <a:rPr lang="es-MX" sz="3200" b="1" dirty="0">
                <a:latin typeface="Gabriola" pitchFamily="82" charset="0"/>
                <a:cs typeface="+mn-cs"/>
              </a:rPr>
              <a:t>11</a:t>
            </a:r>
            <a:r>
              <a:rPr lang="es-MX" sz="3200" dirty="0">
                <a:solidFill>
                  <a:schemeClr val="accent3">
                    <a:lumMod val="75000"/>
                  </a:schemeClr>
                </a:solidFill>
                <a:latin typeface="Gabriola" pitchFamily="82" charset="0"/>
                <a:cs typeface="+mn-cs"/>
              </a:rPr>
              <a:t>Los hemisferios comienzan a especializarse durante la ________ y comienzan a perder plasticidad</a:t>
            </a:r>
          </a:p>
          <a:p>
            <a:pPr marL="457200" indent="-457200" fontAlgn="auto">
              <a:spcBef>
                <a:spcPts val="0"/>
              </a:spcBef>
              <a:spcAft>
                <a:spcPts val="0"/>
              </a:spcAft>
              <a:buClr>
                <a:schemeClr val="bg2"/>
              </a:buClr>
              <a:buFont typeface="Jellyka - Love and Passion" pitchFamily="2" charset="0"/>
              <a:buChar char="¤"/>
              <a:defRPr/>
            </a:pPr>
            <a:r>
              <a:rPr lang="es-MX" sz="3200" b="1" dirty="0">
                <a:latin typeface="Gabriola" pitchFamily="82" charset="0"/>
                <a:cs typeface="+mn-cs"/>
              </a:rPr>
              <a:t>12</a:t>
            </a:r>
            <a:r>
              <a:rPr lang="es-MX" sz="3200" dirty="0">
                <a:solidFill>
                  <a:schemeClr val="accent3">
                    <a:lumMod val="75000"/>
                  </a:schemeClr>
                </a:solidFill>
                <a:latin typeface="Gabriola" pitchFamily="82" charset="0"/>
                <a:cs typeface="+mn-cs"/>
              </a:rPr>
              <a:t>Se forman durante los primeros 5 meses de gestación..</a:t>
            </a:r>
          </a:p>
          <a:p>
            <a:pPr marL="457200" indent="-457200" fontAlgn="auto">
              <a:spcBef>
                <a:spcPts val="0"/>
              </a:spcBef>
              <a:spcAft>
                <a:spcPts val="0"/>
              </a:spcAft>
              <a:buClr>
                <a:schemeClr val="bg2"/>
              </a:buClr>
              <a:buFont typeface="Jellyka - Love and Passion" pitchFamily="2" charset="0"/>
              <a:buChar char="¤"/>
              <a:defRPr/>
            </a:pPr>
            <a:r>
              <a:rPr lang="es-MX" sz="3200" b="1" dirty="0">
                <a:latin typeface="Gabriola" pitchFamily="82" charset="0"/>
                <a:cs typeface="+mn-cs"/>
              </a:rPr>
              <a:t>14</a:t>
            </a:r>
            <a:r>
              <a:rPr lang="es-MX" sz="3200" dirty="0">
                <a:solidFill>
                  <a:schemeClr val="accent3">
                    <a:lumMod val="75000"/>
                  </a:schemeClr>
                </a:solidFill>
                <a:latin typeface="Gabriola" pitchFamily="82" charset="0"/>
                <a:cs typeface="+mn-cs"/>
              </a:rPr>
              <a:t>edad en que el cerebro pesa cerca del 70% de su tamaño adulto...</a:t>
            </a:r>
          </a:p>
          <a:p>
            <a:pPr marL="457200" indent="-457200" fontAlgn="auto">
              <a:spcBef>
                <a:spcPts val="0"/>
              </a:spcBef>
              <a:spcAft>
                <a:spcPts val="0"/>
              </a:spcAft>
              <a:buClr>
                <a:schemeClr val="bg2"/>
              </a:buClr>
              <a:buFont typeface="Jellyka - Love and Passion" pitchFamily="2" charset="0"/>
              <a:buChar char="¤"/>
              <a:defRPr/>
            </a:pPr>
            <a:r>
              <a:rPr lang="es-MX" sz="3200" b="1" dirty="0">
                <a:latin typeface="Gabriola" pitchFamily="82" charset="0"/>
                <a:cs typeface="+mn-cs"/>
              </a:rPr>
              <a:t>15</a:t>
            </a:r>
            <a:r>
              <a:rPr lang="es-MX" sz="3200" dirty="0">
                <a:solidFill>
                  <a:schemeClr val="accent3">
                    <a:lumMod val="75000"/>
                  </a:schemeClr>
                </a:solidFill>
                <a:latin typeface="Gabriola" pitchFamily="82" charset="0"/>
                <a:cs typeface="+mn-cs"/>
              </a:rPr>
              <a:t>Consta de médula espinal, cerebro y nervios.</a:t>
            </a:r>
          </a:p>
          <a:p>
            <a:pPr marL="457200" indent="-457200" fontAlgn="auto">
              <a:spcBef>
                <a:spcPts val="0"/>
              </a:spcBef>
              <a:spcAft>
                <a:spcPts val="0"/>
              </a:spcAft>
              <a:buClr>
                <a:schemeClr val="bg2"/>
              </a:buClr>
              <a:buFont typeface="Jellyka - Love and Passion" pitchFamily="2" charset="0"/>
              <a:buChar char="¤"/>
              <a:defRPr/>
            </a:pPr>
            <a:r>
              <a:rPr lang="es-MX" sz="3200" b="1" dirty="0">
                <a:latin typeface="Gabriola" pitchFamily="82" charset="0"/>
                <a:cs typeface="+mn-cs"/>
              </a:rPr>
              <a:t>16</a:t>
            </a:r>
            <a:r>
              <a:rPr lang="es-MX" sz="3200" dirty="0">
                <a:solidFill>
                  <a:schemeClr val="accent3">
                    <a:lumMod val="75000"/>
                  </a:schemeClr>
                </a:solidFill>
                <a:latin typeface="Gabriola" pitchFamily="82" charset="0"/>
                <a:cs typeface="+mn-cs"/>
              </a:rPr>
              <a:t>se requiere para aumentar y conservar  las conexiones entre neuronas...</a:t>
            </a:r>
          </a:p>
          <a:p>
            <a:pPr marL="457200" indent="-457200" fontAlgn="auto">
              <a:spcBef>
                <a:spcPts val="0"/>
              </a:spcBef>
              <a:spcAft>
                <a:spcPts val="0"/>
              </a:spcAft>
              <a:buClr>
                <a:schemeClr val="bg2"/>
              </a:buClr>
              <a:buFont typeface="Jellyka - Love and Passion" pitchFamily="2" charset="0"/>
              <a:buChar char="¤"/>
              <a:defRPr/>
            </a:pPr>
            <a:r>
              <a:rPr lang="es-MX" sz="3200" b="1" dirty="0">
                <a:latin typeface="Gabriola" pitchFamily="82" charset="0"/>
                <a:cs typeface="+mn-cs"/>
              </a:rPr>
              <a:t>18</a:t>
            </a:r>
            <a:r>
              <a:rPr lang="es-MX" sz="3200" dirty="0">
                <a:solidFill>
                  <a:schemeClr val="accent3">
                    <a:lumMod val="75000"/>
                  </a:schemeClr>
                </a:solidFill>
                <a:latin typeface="Gabriola" pitchFamily="82" charset="0"/>
                <a:cs typeface="+mn-cs"/>
              </a:rPr>
              <a:t>La ____________ de estimulación pude retardar el desarrollo de las conexiones cerebrales y la aparición de ciertas habilidades</a:t>
            </a:r>
          </a:p>
          <a:p>
            <a:pPr marL="457200" indent="-457200" fontAlgn="auto">
              <a:spcBef>
                <a:spcPts val="0"/>
              </a:spcBef>
              <a:spcAft>
                <a:spcPts val="0"/>
              </a:spcAft>
              <a:buClr>
                <a:schemeClr val="bg2"/>
              </a:buClr>
              <a:buFont typeface="Jellyka - Love and Passion" pitchFamily="2" charset="0"/>
              <a:buChar char="¤"/>
              <a:defRPr/>
            </a:pPr>
            <a:r>
              <a:rPr lang="es-MX" sz="3200" b="1" dirty="0">
                <a:latin typeface="Gabriola" pitchFamily="82" charset="0"/>
                <a:cs typeface="+mn-cs"/>
              </a:rPr>
              <a:t>19</a:t>
            </a:r>
            <a:r>
              <a:rPr lang="es-MX" sz="3200" dirty="0">
                <a:solidFill>
                  <a:schemeClr val="accent3">
                    <a:lumMod val="75000"/>
                  </a:schemeClr>
                </a:solidFill>
                <a:latin typeface="Gabriola" pitchFamily="82" charset="0"/>
                <a:cs typeface="+mn-cs"/>
              </a:rPr>
              <a:t>las neuronas que no obtienen la información o estímulos apropiados ...</a:t>
            </a:r>
          </a:p>
          <a:p>
            <a:pPr marL="457200" indent="-457200" fontAlgn="auto">
              <a:spcBef>
                <a:spcPts val="0"/>
              </a:spcBef>
              <a:spcAft>
                <a:spcPts val="0"/>
              </a:spcAft>
              <a:buClr>
                <a:schemeClr val="bg2"/>
              </a:buClr>
              <a:buFont typeface="Jellyka - Love and Passion" pitchFamily="2" charset="0"/>
              <a:buChar char="¤"/>
              <a:defRPr/>
            </a:pPr>
            <a:r>
              <a:rPr lang="es-MX" sz="3200" b="1" dirty="0">
                <a:latin typeface="Gabriola" pitchFamily="82" charset="0"/>
                <a:cs typeface="+mn-cs"/>
              </a:rPr>
              <a:t>20</a:t>
            </a:r>
            <a:r>
              <a:rPr lang="es-MX" sz="3200" dirty="0">
                <a:solidFill>
                  <a:schemeClr val="accent3">
                    <a:lumMod val="75000"/>
                  </a:schemeClr>
                </a:solidFill>
                <a:latin typeface="Gabriola" pitchFamily="82" charset="0"/>
                <a:cs typeface="+mn-cs"/>
              </a:rPr>
              <a:t>Gueco entre las neuronas</a:t>
            </a:r>
          </a:p>
          <a:p>
            <a:pPr fontAlgn="auto">
              <a:spcBef>
                <a:spcPts val="0"/>
              </a:spcBef>
              <a:spcAft>
                <a:spcPts val="0"/>
              </a:spcAft>
              <a:defRPr/>
            </a:pPr>
            <a:endParaRPr lang="es-MX" dirty="0">
              <a:latin typeface="+mn-lt"/>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fontAlgn="auto">
              <a:spcAft>
                <a:spcPts val="0"/>
              </a:spcAft>
              <a:defRPr/>
            </a:pPr>
            <a:endParaRPr lang="es-MX" dirty="0"/>
          </a:p>
        </p:txBody>
      </p:sp>
      <p:sp>
        <p:nvSpPr>
          <p:cNvPr id="20482" name="2 Marcador de contenido"/>
          <p:cNvSpPr>
            <a:spLocks noGrp="1"/>
          </p:cNvSpPr>
          <p:nvPr>
            <p:ph sz="quarter" idx="1"/>
          </p:nvPr>
        </p:nvSpPr>
        <p:spPr>
          <a:xfrm>
            <a:off x="457200" y="1600200"/>
            <a:ext cx="7467600" cy="4873625"/>
          </a:xfrm>
        </p:spPr>
        <p:txBody>
          <a:bodyPr/>
          <a:lstStyle/>
          <a:p>
            <a:endParaRPr lang="es-ES" smtClean="0"/>
          </a:p>
        </p:txBody>
      </p:sp>
      <p:pic>
        <p:nvPicPr>
          <p:cNvPr id="20483" name="Picture 2" descr="C:\Users\Flor\Documents\estecurisoluc.jpg"/>
          <p:cNvPicPr>
            <a:picLocks noChangeAspect="1" noChangeArrowheads="1"/>
          </p:cNvPicPr>
          <p:nvPr/>
        </p:nvPicPr>
        <p:blipFill>
          <a:blip r:embed="rId2"/>
          <a:srcRect/>
          <a:stretch>
            <a:fillRect/>
          </a:stretch>
        </p:blipFill>
        <p:spPr bwMode="auto">
          <a:xfrm>
            <a:off x="1476375" y="66675"/>
            <a:ext cx="6705600" cy="6791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Personalizado 6">
      <a:dk1>
        <a:srgbClr val="000000"/>
      </a:dk1>
      <a:lt1>
        <a:sysClr val="window" lastClr="FFFFFF"/>
      </a:lt1>
      <a:dk2>
        <a:srgbClr val="000000"/>
      </a:dk2>
      <a:lt2>
        <a:srgbClr val="7030A0"/>
      </a:lt2>
      <a:accent1>
        <a:srgbClr val="FF79AF"/>
      </a:accent1>
      <a:accent2>
        <a:srgbClr val="008DC3"/>
      </a:accent2>
      <a:accent3>
        <a:srgbClr val="00B050"/>
      </a:accent3>
      <a:accent4>
        <a:srgbClr val="002060"/>
      </a:accent4>
      <a:accent5>
        <a:srgbClr val="FFFF00"/>
      </a:accent5>
      <a:accent6>
        <a:srgbClr val="00B0F0"/>
      </a:accent6>
      <a:hlink>
        <a:srgbClr val="05BBFF"/>
      </a:hlink>
      <a:folHlink>
        <a:srgbClr val="FFFFFF"/>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Override1.xml><?xml version="1.0" encoding="utf-8"?>
<a:themeOverride xmlns:a="http://schemas.openxmlformats.org/drawingml/2006/main">
  <a:clrScheme name="Personalizado 6">
    <a:dk1>
      <a:srgbClr val="000000"/>
    </a:dk1>
    <a:lt1>
      <a:sysClr val="window" lastClr="FFFFFF"/>
    </a:lt1>
    <a:dk2>
      <a:srgbClr val="000000"/>
    </a:dk2>
    <a:lt2>
      <a:srgbClr val="7030A0"/>
    </a:lt2>
    <a:accent1>
      <a:srgbClr val="FF79AF"/>
    </a:accent1>
    <a:accent2>
      <a:srgbClr val="008DC3"/>
    </a:accent2>
    <a:accent3>
      <a:srgbClr val="00B050"/>
    </a:accent3>
    <a:accent4>
      <a:srgbClr val="002060"/>
    </a:accent4>
    <a:accent5>
      <a:srgbClr val="FFFF00"/>
    </a:accent5>
    <a:accent6>
      <a:srgbClr val="00B0F0"/>
    </a:accent6>
    <a:hlink>
      <a:srgbClr val="05BBFF"/>
    </a:hlink>
    <a:folHlink>
      <a:srgbClr val="FFFFFF"/>
    </a:folHlink>
  </a:clrScheme>
</a:themeOverride>
</file>

<file path=docProps/app.xml><?xml version="1.0" encoding="utf-8"?>
<Properties xmlns="http://schemas.openxmlformats.org/officeDocument/2006/extended-properties" xmlns:vt="http://schemas.openxmlformats.org/officeDocument/2006/docPropsVTypes">
  <Template>Oriel</Template>
  <TotalTime>136</TotalTime>
  <Words>353</Words>
  <Application>Microsoft Office PowerPoint</Application>
  <PresentationFormat>Presentación en pantalla (4:3)</PresentationFormat>
  <Paragraphs>32</Paragraphs>
  <Slides>8</Slides>
  <Notes>0</Notes>
  <HiddenSlides>0</HiddenSlides>
  <MMClips>0</MMClips>
  <ScaleCrop>false</ScaleCrop>
  <HeadingPairs>
    <vt:vector size="6" baseType="variant">
      <vt:variant>
        <vt:lpstr>Fuentes usadas</vt:lpstr>
      </vt:variant>
      <vt:variant>
        <vt:i4>7</vt:i4>
      </vt:variant>
      <vt:variant>
        <vt:lpstr>Plantilla de diseño</vt:lpstr>
      </vt:variant>
      <vt:variant>
        <vt:i4>7</vt:i4>
      </vt:variant>
      <vt:variant>
        <vt:lpstr>Títulos de diapositiva</vt:lpstr>
      </vt:variant>
      <vt:variant>
        <vt:i4>8</vt:i4>
      </vt:variant>
    </vt:vector>
  </HeadingPairs>
  <TitlesOfParts>
    <vt:vector size="22" baseType="lpstr">
      <vt:lpstr>Century Schoolbook</vt:lpstr>
      <vt:lpstr>Arial</vt:lpstr>
      <vt:lpstr>Wingdings</vt:lpstr>
      <vt:lpstr>Wingdings 2</vt:lpstr>
      <vt:lpstr>Calibri</vt:lpstr>
      <vt:lpstr>Gabriola</vt:lpstr>
      <vt:lpstr>Jellyka - Love and Passion</vt:lpstr>
      <vt:lpstr>Mirador</vt:lpstr>
      <vt:lpstr>Mirador</vt:lpstr>
      <vt:lpstr>Mirador</vt:lpstr>
      <vt:lpstr>Mirador</vt:lpstr>
      <vt:lpstr>Mirador</vt:lpstr>
      <vt:lpstr>Mirador</vt:lpstr>
      <vt:lpstr>Mirador</vt:lpstr>
      <vt:lpstr>CRUSIGRAMA </vt:lpstr>
      <vt:lpstr>Diapositiva 2</vt:lpstr>
      <vt:lpstr>Diapositiva 3</vt:lpstr>
      <vt:lpstr>Diapositiva 4</vt:lpstr>
      <vt:lpstr>Diapositiva 5</vt:lpstr>
      <vt:lpstr>Diapositiva 6</vt:lpstr>
      <vt:lpstr>Diapositiva 7</vt:lpstr>
      <vt:lpstr>Diapositiva 8</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Flor</dc:creator>
  <cp:lastModifiedBy>FLOR</cp:lastModifiedBy>
  <cp:revision>9</cp:revision>
  <dcterms:created xsi:type="dcterms:W3CDTF">2012-03-02T00:00:41Z</dcterms:created>
  <dcterms:modified xsi:type="dcterms:W3CDTF">2012-03-04T01:32:25Z</dcterms:modified>
</cp:coreProperties>
</file>