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272" r:id="rId2"/>
    <p:sldId id="270" r:id="rId3"/>
    <p:sldId id="273" r:id="rId4"/>
    <p:sldId id="274" r:id="rId5"/>
    <p:sldId id="271" r:id="rId6"/>
    <p:sldId id="257" r:id="rId7"/>
    <p:sldId id="276" r:id="rId8"/>
    <p:sldId id="275" r:id="rId9"/>
    <p:sldId id="260" r:id="rId10"/>
    <p:sldId id="261" r:id="rId11"/>
    <p:sldId id="277" r:id="rId12"/>
    <p:sldId id="267" r:id="rId13"/>
    <p:sldId id="278" r:id="rId14"/>
    <p:sldId id="279" r:id="rId15"/>
    <p:sldId id="280" r:id="rId16"/>
    <p:sldId id="281" r:id="rId17"/>
    <p:sldId id="282" r:id="rId18"/>
  </p:sldIdLst>
  <p:sldSz cx="9144000" cy="6858000" type="screen4x3"/>
  <p:notesSz cx="7027863" cy="931386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81420D-1807-48ED-8E0E-BBFE0AE8E560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</dgm:pt>
    <dgm:pt modelId="{3423F204-B4D6-43BB-BB65-13EA44D68543}">
      <dgm:prSet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MX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ADQUISICIÓN Y DESENVOLVIMIENTO DEL LENGUAJE II</a:t>
          </a:r>
          <a:endParaRPr kumimoji="0" lang="es-ES" sz="12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E79F446A-0D63-43D9-9263-7BC8C66A5091}" type="parTrans" cxnId="{8EB34DDA-64F9-472F-B3E7-003B743B3877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4FE8D089-D22B-41E0-89EE-0BCFC5BB9C18}" type="sibTrans" cxnId="{8EB34DDA-64F9-472F-B3E7-003B743B3877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17C309D9-3C2D-46BF-9E03-2AB707FDB7D6}">
      <dgm:prSet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MX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ADQUISICIÓN Y DESENVOLVIMIENTO DEL LENGUAJE I</a:t>
          </a:r>
          <a:endParaRPr kumimoji="0" lang="es-ES" sz="12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CD7515D2-2322-459B-B094-8367DC56A96B}" type="parTrans" cxnId="{BAAB5C9E-65C9-4D46-97FF-BDC3902E97BE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5B1F5864-9ADA-47E9-84C7-BBB6859F3A34}" type="sibTrans" cxnId="{BAAB5C9E-65C9-4D46-97FF-BDC3902E97BE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5A6AAF98-3D95-4867-9D1E-5D60E718DE31}">
      <dgm:prSet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kumimoji="0" lang="es-E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DESARROLLO INFANTIL II</a:t>
          </a:r>
        </a:p>
      </dgm:t>
    </dgm:pt>
    <dgm:pt modelId="{4FAAB766-A1FF-4DBA-8BA5-B5DEC90D80A4}" type="parTrans" cxnId="{2CD30AD4-33DC-4C5C-9D3F-13EF3A34B9A9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F1993CA8-81A4-45E3-A09E-A81DB4E8EDF7}" type="sibTrans" cxnId="{2CD30AD4-33DC-4C5C-9D3F-13EF3A34B9A9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ED32C4DA-87A5-4D57-81B1-AF9AB5D09C8A}">
      <dgm:prSet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kumimoji="0" lang="es-E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ESTRATEGIAS PARA EL ESTUDIO DE LA COMUNICACIÓN   II</a:t>
          </a:r>
        </a:p>
      </dgm:t>
    </dgm:pt>
    <dgm:pt modelId="{86571B93-6878-4093-87C1-DE2AC6365FFF}" type="parTrans" cxnId="{D9785FBC-A83B-4C2D-A94D-4B985DFDA951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F61DEF95-A93A-4798-B7D3-25E25B0BAD83}" type="sibTrans" cxnId="{D9785FBC-A83B-4C2D-A94D-4B985DFDA951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0948047C-5A9B-4F91-BDE7-696A8101186F}">
      <dgm:prSet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kumimoji="0" lang="es-E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INICIACIÒN AL TRABAJO ESCOLAR</a:t>
          </a:r>
        </a:p>
      </dgm:t>
    </dgm:pt>
    <dgm:pt modelId="{D3D4978E-FA83-42FA-8348-C48634E863CB}" type="parTrans" cxnId="{DEC86593-3AD9-4F5E-B077-02E4D19C5197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EC0220AE-08BB-43FD-99BB-226C5F6F8FE2}" type="sibTrans" cxnId="{DEC86593-3AD9-4F5E-B077-02E4D19C5197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C47D28C2-6C73-4E2E-A319-7C02F8F43889}" type="pres">
      <dgm:prSet presAssocID="{A081420D-1807-48ED-8E0E-BBFE0AE8E560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684FE7E-2E12-49B6-AA69-378BD7E58FEE}" type="pres">
      <dgm:prSet presAssocID="{3423F204-B4D6-43BB-BB65-13EA44D68543}" presName="centerShape" presStyleLbl="node0" presStyleIdx="0" presStyleCnt="1" custScaleX="166256"/>
      <dgm:spPr/>
      <dgm:t>
        <a:bodyPr/>
        <a:lstStyle/>
        <a:p>
          <a:endParaRPr lang="es-ES"/>
        </a:p>
      </dgm:t>
    </dgm:pt>
    <dgm:pt modelId="{CD829BB1-3E75-4994-88D7-27971653E940}" type="pres">
      <dgm:prSet presAssocID="{CD7515D2-2322-459B-B094-8367DC56A96B}" presName="Name9" presStyleLbl="parChTrans1D2" presStyleIdx="0" presStyleCnt="4"/>
      <dgm:spPr/>
      <dgm:t>
        <a:bodyPr/>
        <a:lstStyle/>
        <a:p>
          <a:endParaRPr lang="es-ES"/>
        </a:p>
      </dgm:t>
    </dgm:pt>
    <dgm:pt modelId="{E474F366-DF1F-439A-A74F-E00D913AE4F8}" type="pres">
      <dgm:prSet presAssocID="{CD7515D2-2322-459B-B094-8367DC56A96B}" presName="connTx" presStyleLbl="parChTrans1D2" presStyleIdx="0" presStyleCnt="4"/>
      <dgm:spPr/>
      <dgm:t>
        <a:bodyPr/>
        <a:lstStyle/>
        <a:p>
          <a:endParaRPr lang="es-ES"/>
        </a:p>
      </dgm:t>
    </dgm:pt>
    <dgm:pt modelId="{4EA40AB3-C0B1-4463-A41B-5146366B8B5C}" type="pres">
      <dgm:prSet presAssocID="{17C309D9-3C2D-46BF-9E03-2AB707FDB7D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39C8604-E58E-4727-A891-59E1E141FBAB}" type="pres">
      <dgm:prSet presAssocID="{4FAAB766-A1FF-4DBA-8BA5-B5DEC90D80A4}" presName="Name9" presStyleLbl="parChTrans1D2" presStyleIdx="1" presStyleCnt="4"/>
      <dgm:spPr/>
      <dgm:t>
        <a:bodyPr/>
        <a:lstStyle/>
        <a:p>
          <a:endParaRPr lang="es-ES"/>
        </a:p>
      </dgm:t>
    </dgm:pt>
    <dgm:pt modelId="{DCD38404-77E8-4A91-B362-A05C92223878}" type="pres">
      <dgm:prSet presAssocID="{4FAAB766-A1FF-4DBA-8BA5-B5DEC90D80A4}" presName="connTx" presStyleLbl="parChTrans1D2" presStyleIdx="1" presStyleCnt="4"/>
      <dgm:spPr/>
      <dgm:t>
        <a:bodyPr/>
        <a:lstStyle/>
        <a:p>
          <a:endParaRPr lang="es-ES"/>
        </a:p>
      </dgm:t>
    </dgm:pt>
    <dgm:pt modelId="{9FACFCC6-673D-49E2-AC60-3EBB5D3CCB29}" type="pres">
      <dgm:prSet presAssocID="{5A6AAF98-3D95-4867-9D1E-5D60E718DE31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90C2549-9A95-4D85-85B7-8674EFE45E1E}" type="pres">
      <dgm:prSet presAssocID="{86571B93-6878-4093-87C1-DE2AC6365FFF}" presName="Name9" presStyleLbl="parChTrans1D2" presStyleIdx="2" presStyleCnt="4"/>
      <dgm:spPr/>
      <dgm:t>
        <a:bodyPr/>
        <a:lstStyle/>
        <a:p>
          <a:endParaRPr lang="es-ES"/>
        </a:p>
      </dgm:t>
    </dgm:pt>
    <dgm:pt modelId="{5A4F198A-5198-4E1A-B3D6-8410E8A47AA4}" type="pres">
      <dgm:prSet presAssocID="{86571B93-6878-4093-87C1-DE2AC6365FFF}" presName="connTx" presStyleLbl="parChTrans1D2" presStyleIdx="2" presStyleCnt="4"/>
      <dgm:spPr/>
      <dgm:t>
        <a:bodyPr/>
        <a:lstStyle/>
        <a:p>
          <a:endParaRPr lang="es-ES"/>
        </a:p>
      </dgm:t>
    </dgm:pt>
    <dgm:pt modelId="{8315A817-4B13-488C-9E8A-E6B070B55CCD}" type="pres">
      <dgm:prSet presAssocID="{ED32C4DA-87A5-4D57-81B1-AF9AB5D09C8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6A91E41-AE99-4ACA-8D12-CAEA59BEC859}" type="pres">
      <dgm:prSet presAssocID="{D3D4978E-FA83-42FA-8348-C48634E863CB}" presName="Name9" presStyleLbl="parChTrans1D2" presStyleIdx="3" presStyleCnt="4"/>
      <dgm:spPr/>
      <dgm:t>
        <a:bodyPr/>
        <a:lstStyle/>
        <a:p>
          <a:endParaRPr lang="es-ES"/>
        </a:p>
      </dgm:t>
    </dgm:pt>
    <dgm:pt modelId="{DB06161C-7D5D-4317-8F92-3ED932BC3308}" type="pres">
      <dgm:prSet presAssocID="{D3D4978E-FA83-42FA-8348-C48634E863CB}" presName="connTx" presStyleLbl="parChTrans1D2" presStyleIdx="3" presStyleCnt="4"/>
      <dgm:spPr/>
      <dgm:t>
        <a:bodyPr/>
        <a:lstStyle/>
        <a:p>
          <a:endParaRPr lang="es-ES"/>
        </a:p>
      </dgm:t>
    </dgm:pt>
    <dgm:pt modelId="{B003F3E0-4C5B-4820-BED2-BD23826266D9}" type="pres">
      <dgm:prSet presAssocID="{0948047C-5A9B-4F91-BDE7-696A8101186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EC86593-3AD9-4F5E-B077-02E4D19C5197}" srcId="{3423F204-B4D6-43BB-BB65-13EA44D68543}" destId="{0948047C-5A9B-4F91-BDE7-696A8101186F}" srcOrd="3" destOrd="0" parTransId="{D3D4978E-FA83-42FA-8348-C48634E863CB}" sibTransId="{EC0220AE-08BB-43FD-99BB-226C5F6F8FE2}"/>
    <dgm:cxn modelId="{66694BA1-D76F-40B1-ACAD-08E443E6DE82}" type="presOf" srcId="{D3D4978E-FA83-42FA-8348-C48634E863CB}" destId="{DB06161C-7D5D-4317-8F92-3ED932BC3308}" srcOrd="1" destOrd="0" presId="urn:microsoft.com/office/officeart/2005/8/layout/radial1"/>
    <dgm:cxn modelId="{1DF0F192-E1F5-4620-B22D-638EDB5420F0}" type="presOf" srcId="{86571B93-6878-4093-87C1-DE2AC6365FFF}" destId="{5A4F198A-5198-4E1A-B3D6-8410E8A47AA4}" srcOrd="1" destOrd="0" presId="urn:microsoft.com/office/officeart/2005/8/layout/radial1"/>
    <dgm:cxn modelId="{1B90D6CC-1421-4D42-8316-59CB9272C9EC}" type="presOf" srcId="{5A6AAF98-3D95-4867-9D1E-5D60E718DE31}" destId="{9FACFCC6-673D-49E2-AC60-3EBB5D3CCB29}" srcOrd="0" destOrd="0" presId="urn:microsoft.com/office/officeart/2005/8/layout/radial1"/>
    <dgm:cxn modelId="{4F372DD1-5FC0-4558-BD3C-CA8F9A66A71D}" type="presOf" srcId="{A081420D-1807-48ED-8E0E-BBFE0AE8E560}" destId="{C47D28C2-6C73-4E2E-A319-7C02F8F43889}" srcOrd="0" destOrd="0" presId="urn:microsoft.com/office/officeart/2005/8/layout/radial1"/>
    <dgm:cxn modelId="{3433BCD7-870B-4599-881E-F0CE39FB6D64}" type="presOf" srcId="{17C309D9-3C2D-46BF-9E03-2AB707FDB7D6}" destId="{4EA40AB3-C0B1-4463-A41B-5146366B8B5C}" srcOrd="0" destOrd="0" presId="urn:microsoft.com/office/officeart/2005/8/layout/radial1"/>
    <dgm:cxn modelId="{1ABDCF0E-65E9-4CAD-9DE6-F47A338A730B}" type="presOf" srcId="{D3D4978E-FA83-42FA-8348-C48634E863CB}" destId="{F6A91E41-AE99-4ACA-8D12-CAEA59BEC859}" srcOrd="0" destOrd="0" presId="urn:microsoft.com/office/officeart/2005/8/layout/radial1"/>
    <dgm:cxn modelId="{6FFCC1C9-7DD1-4AF3-9959-779ED1803C26}" type="presOf" srcId="{4FAAB766-A1FF-4DBA-8BA5-B5DEC90D80A4}" destId="{839C8604-E58E-4727-A891-59E1E141FBAB}" srcOrd="0" destOrd="0" presId="urn:microsoft.com/office/officeart/2005/8/layout/radial1"/>
    <dgm:cxn modelId="{7D710EA8-0DF5-4276-BB94-A29A8E85ADEF}" type="presOf" srcId="{4FAAB766-A1FF-4DBA-8BA5-B5DEC90D80A4}" destId="{DCD38404-77E8-4A91-B362-A05C92223878}" srcOrd="1" destOrd="0" presId="urn:microsoft.com/office/officeart/2005/8/layout/radial1"/>
    <dgm:cxn modelId="{CF76CDC8-FCF1-4C53-AAA7-1279BE3E2556}" type="presOf" srcId="{0948047C-5A9B-4F91-BDE7-696A8101186F}" destId="{B003F3E0-4C5B-4820-BED2-BD23826266D9}" srcOrd="0" destOrd="0" presId="urn:microsoft.com/office/officeart/2005/8/layout/radial1"/>
    <dgm:cxn modelId="{0F06A873-30C4-4A58-A04C-D504B16F8B37}" type="presOf" srcId="{86571B93-6878-4093-87C1-DE2AC6365FFF}" destId="{090C2549-9A95-4D85-85B7-8674EFE45E1E}" srcOrd="0" destOrd="0" presId="urn:microsoft.com/office/officeart/2005/8/layout/radial1"/>
    <dgm:cxn modelId="{D156693D-B255-410E-8488-E77798705F11}" type="presOf" srcId="{ED32C4DA-87A5-4D57-81B1-AF9AB5D09C8A}" destId="{8315A817-4B13-488C-9E8A-E6B070B55CCD}" srcOrd="0" destOrd="0" presId="urn:microsoft.com/office/officeart/2005/8/layout/radial1"/>
    <dgm:cxn modelId="{BAAB5C9E-65C9-4D46-97FF-BDC3902E97BE}" srcId="{3423F204-B4D6-43BB-BB65-13EA44D68543}" destId="{17C309D9-3C2D-46BF-9E03-2AB707FDB7D6}" srcOrd="0" destOrd="0" parTransId="{CD7515D2-2322-459B-B094-8367DC56A96B}" sibTransId="{5B1F5864-9ADA-47E9-84C7-BBB6859F3A34}"/>
    <dgm:cxn modelId="{84959B9C-592A-433B-915E-E5C0DD16A8AA}" type="presOf" srcId="{3423F204-B4D6-43BB-BB65-13EA44D68543}" destId="{D684FE7E-2E12-49B6-AA69-378BD7E58FEE}" srcOrd="0" destOrd="0" presId="urn:microsoft.com/office/officeart/2005/8/layout/radial1"/>
    <dgm:cxn modelId="{8EB34DDA-64F9-472F-B3E7-003B743B3877}" srcId="{A081420D-1807-48ED-8E0E-BBFE0AE8E560}" destId="{3423F204-B4D6-43BB-BB65-13EA44D68543}" srcOrd="0" destOrd="0" parTransId="{E79F446A-0D63-43D9-9263-7BC8C66A5091}" sibTransId="{4FE8D089-D22B-41E0-89EE-0BCFC5BB9C18}"/>
    <dgm:cxn modelId="{D9785FBC-A83B-4C2D-A94D-4B985DFDA951}" srcId="{3423F204-B4D6-43BB-BB65-13EA44D68543}" destId="{ED32C4DA-87A5-4D57-81B1-AF9AB5D09C8A}" srcOrd="2" destOrd="0" parTransId="{86571B93-6878-4093-87C1-DE2AC6365FFF}" sibTransId="{F61DEF95-A93A-4798-B7D3-25E25B0BAD83}"/>
    <dgm:cxn modelId="{6046A8AB-C934-4178-ABAF-DF32AED2EBA0}" type="presOf" srcId="{CD7515D2-2322-459B-B094-8367DC56A96B}" destId="{CD829BB1-3E75-4994-88D7-27971653E940}" srcOrd="0" destOrd="0" presId="urn:microsoft.com/office/officeart/2005/8/layout/radial1"/>
    <dgm:cxn modelId="{111D6831-A1CF-4924-AF15-859B6F882435}" type="presOf" srcId="{CD7515D2-2322-459B-B094-8367DC56A96B}" destId="{E474F366-DF1F-439A-A74F-E00D913AE4F8}" srcOrd="1" destOrd="0" presId="urn:microsoft.com/office/officeart/2005/8/layout/radial1"/>
    <dgm:cxn modelId="{2CD30AD4-33DC-4C5C-9D3F-13EF3A34B9A9}" srcId="{3423F204-B4D6-43BB-BB65-13EA44D68543}" destId="{5A6AAF98-3D95-4867-9D1E-5D60E718DE31}" srcOrd="1" destOrd="0" parTransId="{4FAAB766-A1FF-4DBA-8BA5-B5DEC90D80A4}" sibTransId="{F1993CA8-81A4-45E3-A09E-A81DB4E8EDF7}"/>
    <dgm:cxn modelId="{877A0EDF-AEB5-49BF-846A-FD6F678889C5}" type="presParOf" srcId="{C47D28C2-6C73-4E2E-A319-7C02F8F43889}" destId="{D684FE7E-2E12-49B6-AA69-378BD7E58FEE}" srcOrd="0" destOrd="0" presId="urn:microsoft.com/office/officeart/2005/8/layout/radial1"/>
    <dgm:cxn modelId="{93F1C85C-EB52-4F74-B1B8-BF0ABAF51D2E}" type="presParOf" srcId="{C47D28C2-6C73-4E2E-A319-7C02F8F43889}" destId="{CD829BB1-3E75-4994-88D7-27971653E940}" srcOrd="1" destOrd="0" presId="urn:microsoft.com/office/officeart/2005/8/layout/radial1"/>
    <dgm:cxn modelId="{443C7C96-F146-4992-A804-86FF1CBCAAC4}" type="presParOf" srcId="{CD829BB1-3E75-4994-88D7-27971653E940}" destId="{E474F366-DF1F-439A-A74F-E00D913AE4F8}" srcOrd="0" destOrd="0" presId="urn:microsoft.com/office/officeart/2005/8/layout/radial1"/>
    <dgm:cxn modelId="{EBA37F68-10C9-4051-8979-2BDB8CEAD5B3}" type="presParOf" srcId="{C47D28C2-6C73-4E2E-A319-7C02F8F43889}" destId="{4EA40AB3-C0B1-4463-A41B-5146366B8B5C}" srcOrd="2" destOrd="0" presId="urn:microsoft.com/office/officeart/2005/8/layout/radial1"/>
    <dgm:cxn modelId="{84E8B08A-FDBE-4E9B-88CF-ADF74A9C290F}" type="presParOf" srcId="{C47D28C2-6C73-4E2E-A319-7C02F8F43889}" destId="{839C8604-E58E-4727-A891-59E1E141FBAB}" srcOrd="3" destOrd="0" presId="urn:microsoft.com/office/officeart/2005/8/layout/radial1"/>
    <dgm:cxn modelId="{7575C705-599D-4C00-BC4F-9A9F2FFF6AD8}" type="presParOf" srcId="{839C8604-E58E-4727-A891-59E1E141FBAB}" destId="{DCD38404-77E8-4A91-B362-A05C92223878}" srcOrd="0" destOrd="0" presId="urn:microsoft.com/office/officeart/2005/8/layout/radial1"/>
    <dgm:cxn modelId="{1616CF77-3FC5-4F46-87EC-39B1EB3D0C4C}" type="presParOf" srcId="{C47D28C2-6C73-4E2E-A319-7C02F8F43889}" destId="{9FACFCC6-673D-49E2-AC60-3EBB5D3CCB29}" srcOrd="4" destOrd="0" presId="urn:microsoft.com/office/officeart/2005/8/layout/radial1"/>
    <dgm:cxn modelId="{6D48BD24-648F-4CD3-B587-9216EC72BE05}" type="presParOf" srcId="{C47D28C2-6C73-4E2E-A319-7C02F8F43889}" destId="{090C2549-9A95-4D85-85B7-8674EFE45E1E}" srcOrd="5" destOrd="0" presId="urn:microsoft.com/office/officeart/2005/8/layout/radial1"/>
    <dgm:cxn modelId="{2A6020B2-4608-4EA8-ACA9-FB24B32D9E3D}" type="presParOf" srcId="{090C2549-9A95-4D85-85B7-8674EFE45E1E}" destId="{5A4F198A-5198-4E1A-B3D6-8410E8A47AA4}" srcOrd="0" destOrd="0" presId="urn:microsoft.com/office/officeart/2005/8/layout/radial1"/>
    <dgm:cxn modelId="{D56785C2-E223-4F4C-8FED-C5969A9A2A8B}" type="presParOf" srcId="{C47D28C2-6C73-4E2E-A319-7C02F8F43889}" destId="{8315A817-4B13-488C-9E8A-E6B070B55CCD}" srcOrd="6" destOrd="0" presId="urn:microsoft.com/office/officeart/2005/8/layout/radial1"/>
    <dgm:cxn modelId="{5F610074-4F1A-4930-AD04-4E76EB255961}" type="presParOf" srcId="{C47D28C2-6C73-4E2E-A319-7C02F8F43889}" destId="{F6A91E41-AE99-4ACA-8D12-CAEA59BEC859}" srcOrd="7" destOrd="0" presId="urn:microsoft.com/office/officeart/2005/8/layout/radial1"/>
    <dgm:cxn modelId="{B7E58DF3-4EBF-4FCC-9CDA-A3555CA698A1}" type="presParOf" srcId="{F6A91E41-AE99-4ACA-8D12-CAEA59BEC859}" destId="{DB06161C-7D5D-4317-8F92-3ED932BC3308}" srcOrd="0" destOrd="0" presId="urn:microsoft.com/office/officeart/2005/8/layout/radial1"/>
    <dgm:cxn modelId="{B27764A0-F48D-4300-A9E7-05E1F96B4B97}" type="presParOf" srcId="{C47D28C2-6C73-4E2E-A319-7C02F8F43889}" destId="{B003F3E0-4C5B-4820-BED2-BD23826266D9}" srcOrd="8" destOrd="0" presId="urn:microsoft.com/office/officeart/2005/8/layout/radial1"/>
  </dgm:cxnLst>
  <dgm:bg>
    <a:solidFill>
      <a:schemeClr val="bg1"/>
    </a:solidFill>
  </dgm:bg>
  <dgm:whole>
    <a:ln>
      <a:solidFill>
        <a:srgbClr val="FFFF00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81420D-1807-48ED-8E0E-BBFE0AE8E560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3423F204-B4D6-43BB-BB65-13EA44D68543}">
      <dgm:prSet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MX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ADQUISICIÓN Y DESENVOLVIMIENTO DEL LENGUAJE II</a:t>
          </a:r>
          <a:endParaRPr kumimoji="0" lang="es-ES" sz="12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E79F446A-0D63-43D9-9263-7BC8C66A5091}" type="parTrans" cxnId="{8EB34DDA-64F9-472F-B3E7-003B743B3877}">
      <dgm:prSet/>
      <dgm:spPr/>
      <dgm:t>
        <a:bodyPr/>
        <a:lstStyle/>
        <a:p>
          <a:endParaRPr lang="es-ES"/>
        </a:p>
      </dgm:t>
    </dgm:pt>
    <dgm:pt modelId="{4FE8D089-D22B-41E0-89EE-0BCFC5BB9C18}" type="sibTrans" cxnId="{8EB34DDA-64F9-472F-B3E7-003B743B3877}">
      <dgm:prSet/>
      <dgm:spPr/>
      <dgm:t>
        <a:bodyPr/>
        <a:lstStyle/>
        <a:p>
          <a:endParaRPr lang="es-ES"/>
        </a:p>
      </dgm:t>
    </dgm:pt>
    <dgm:pt modelId="{17C309D9-3C2D-46BF-9E03-2AB707FDB7D6}">
      <dgm:prSet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CONOCIMIENTO DEL MEDIO NATURAL 11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s-ES" sz="12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PENSAMIENTO MATEMÀTICO INFANTIL</a:t>
          </a:r>
        </a:p>
      </dgm:t>
    </dgm:pt>
    <dgm:pt modelId="{CD7515D2-2322-459B-B094-8367DC56A96B}" type="parTrans" cxnId="{BAAB5C9E-65C9-4D46-97FF-BDC3902E97BE}">
      <dgm:prSet/>
      <dgm:spPr/>
      <dgm:t>
        <a:bodyPr/>
        <a:lstStyle/>
        <a:p>
          <a:endParaRPr lang="es-ES"/>
        </a:p>
      </dgm:t>
    </dgm:pt>
    <dgm:pt modelId="{5B1F5864-9ADA-47E9-84C7-BBB6859F3A34}" type="sibTrans" cxnId="{BAAB5C9E-65C9-4D46-97FF-BDC3902E97BE}">
      <dgm:prSet/>
      <dgm:spPr/>
      <dgm:t>
        <a:bodyPr/>
        <a:lstStyle/>
        <a:p>
          <a:endParaRPr lang="es-ES"/>
        </a:p>
      </dgm:t>
    </dgm:pt>
    <dgm:pt modelId="{5A6AAF98-3D95-4867-9D1E-5D60E718DE31}">
      <dgm:prSet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kumimoji="0" lang="es-E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SOCIALIZACIÒN Y AFECTIVIDAD EN EL NIÑO 11</a:t>
          </a:r>
        </a:p>
        <a:p>
          <a:pPr rtl="0"/>
          <a:r>
            <a:rPr kumimoji="0" lang="es-E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EXPRESIÒN Y APRECIACIÒN ARTÌSTICA 11</a:t>
          </a:r>
        </a:p>
      </dgm:t>
    </dgm:pt>
    <dgm:pt modelId="{4FAAB766-A1FF-4DBA-8BA5-B5DEC90D80A4}" type="parTrans" cxnId="{2CD30AD4-33DC-4C5C-9D3F-13EF3A34B9A9}">
      <dgm:prSet/>
      <dgm:spPr/>
      <dgm:t>
        <a:bodyPr/>
        <a:lstStyle/>
        <a:p>
          <a:endParaRPr lang="es-ES"/>
        </a:p>
      </dgm:t>
    </dgm:pt>
    <dgm:pt modelId="{F1993CA8-81A4-45E3-A09E-A81DB4E8EDF7}" type="sibTrans" cxnId="{2CD30AD4-33DC-4C5C-9D3F-13EF3A34B9A9}">
      <dgm:prSet/>
      <dgm:spPr/>
      <dgm:t>
        <a:bodyPr/>
        <a:lstStyle/>
        <a:p>
          <a:endParaRPr lang="es-ES"/>
        </a:p>
      </dgm:t>
    </dgm:pt>
    <dgm:pt modelId="{0948047C-5A9B-4F91-BDE7-696A8101186F}">
      <dgm:prSet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kumimoji="0" lang="es-E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OBSERVACIÒN  Y PRÀCTICA DOCENTE 11</a:t>
          </a:r>
        </a:p>
        <a:p>
          <a:pPr rtl="0"/>
          <a:r>
            <a:rPr kumimoji="0" lang="es-E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NECESIDADES EDUCATIVAS ESPECIALES</a:t>
          </a:r>
        </a:p>
      </dgm:t>
    </dgm:pt>
    <dgm:pt modelId="{D3D4978E-FA83-42FA-8348-C48634E863CB}" type="parTrans" cxnId="{DEC86593-3AD9-4F5E-B077-02E4D19C5197}">
      <dgm:prSet/>
      <dgm:spPr/>
      <dgm:t>
        <a:bodyPr/>
        <a:lstStyle/>
        <a:p>
          <a:endParaRPr lang="es-ES"/>
        </a:p>
      </dgm:t>
    </dgm:pt>
    <dgm:pt modelId="{EC0220AE-08BB-43FD-99BB-226C5F6F8FE2}" type="sibTrans" cxnId="{DEC86593-3AD9-4F5E-B077-02E4D19C5197}">
      <dgm:prSet/>
      <dgm:spPr/>
      <dgm:t>
        <a:bodyPr/>
        <a:lstStyle/>
        <a:p>
          <a:endParaRPr lang="es-ES"/>
        </a:p>
      </dgm:t>
    </dgm:pt>
    <dgm:pt modelId="{5886000D-DE6F-434A-8A2B-0A9BA978CE30}">
      <dgm:prSet/>
      <dgm:spPr/>
      <dgm:t>
        <a:bodyPr/>
        <a:lstStyle/>
        <a:p>
          <a:endParaRPr lang="es-ES" dirty="0"/>
        </a:p>
      </dgm:t>
    </dgm:pt>
    <dgm:pt modelId="{1C189219-F13D-45F6-A376-542801D8D4AA}" type="parTrans" cxnId="{27D25E03-1963-4877-9E95-25653BB17AE4}">
      <dgm:prSet/>
      <dgm:spPr/>
      <dgm:t>
        <a:bodyPr/>
        <a:lstStyle/>
        <a:p>
          <a:endParaRPr lang="es-ES"/>
        </a:p>
      </dgm:t>
    </dgm:pt>
    <dgm:pt modelId="{76C09E85-3CF3-4511-A451-2AEF34B7EFAB}" type="sibTrans" cxnId="{27D25E03-1963-4877-9E95-25653BB17AE4}">
      <dgm:prSet/>
      <dgm:spPr/>
      <dgm:t>
        <a:bodyPr/>
        <a:lstStyle/>
        <a:p>
          <a:endParaRPr lang="es-ES"/>
        </a:p>
      </dgm:t>
    </dgm:pt>
    <dgm:pt modelId="{EC37B7C7-40EE-405B-8631-87F6A5527078}">
      <dgm:prSet/>
      <dgm:spPr/>
      <dgm:t>
        <a:bodyPr/>
        <a:lstStyle/>
        <a:p>
          <a:endParaRPr lang="es-ES" dirty="0"/>
        </a:p>
      </dgm:t>
    </dgm:pt>
    <dgm:pt modelId="{7AFB85F8-1BEA-4566-9A78-203440EAE327}" type="parTrans" cxnId="{7E06672D-5838-4636-9010-E5B716882E10}">
      <dgm:prSet/>
      <dgm:spPr/>
      <dgm:t>
        <a:bodyPr/>
        <a:lstStyle/>
        <a:p>
          <a:endParaRPr lang="es-ES"/>
        </a:p>
      </dgm:t>
    </dgm:pt>
    <dgm:pt modelId="{87773F03-D86C-4578-9C2F-E36C5C533836}" type="sibTrans" cxnId="{7E06672D-5838-4636-9010-E5B716882E10}">
      <dgm:prSet/>
      <dgm:spPr/>
      <dgm:t>
        <a:bodyPr/>
        <a:lstStyle/>
        <a:p>
          <a:endParaRPr lang="es-ES"/>
        </a:p>
      </dgm:t>
    </dgm:pt>
    <dgm:pt modelId="{C47D28C2-6C73-4E2E-A319-7C02F8F43889}" type="pres">
      <dgm:prSet presAssocID="{A081420D-1807-48ED-8E0E-BBFE0AE8E56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684FE7E-2E12-49B6-AA69-378BD7E58FEE}" type="pres">
      <dgm:prSet presAssocID="{3423F204-B4D6-43BB-BB65-13EA44D68543}" presName="centerShape" presStyleLbl="node0" presStyleIdx="0" presStyleCnt="1" custScaleX="166256" custLinFactNeighborX="13044" custLinFactNeighborY="-3905"/>
      <dgm:spPr/>
      <dgm:t>
        <a:bodyPr/>
        <a:lstStyle/>
        <a:p>
          <a:endParaRPr lang="es-ES"/>
        </a:p>
      </dgm:t>
    </dgm:pt>
    <dgm:pt modelId="{CD829BB1-3E75-4994-88D7-27971653E940}" type="pres">
      <dgm:prSet presAssocID="{CD7515D2-2322-459B-B094-8367DC56A96B}" presName="Name9" presStyleLbl="parChTrans1D2" presStyleIdx="0" presStyleCnt="3"/>
      <dgm:spPr/>
      <dgm:t>
        <a:bodyPr/>
        <a:lstStyle/>
        <a:p>
          <a:endParaRPr lang="es-ES"/>
        </a:p>
      </dgm:t>
    </dgm:pt>
    <dgm:pt modelId="{E474F366-DF1F-439A-A74F-E00D913AE4F8}" type="pres">
      <dgm:prSet presAssocID="{CD7515D2-2322-459B-B094-8367DC56A96B}" presName="connTx" presStyleLbl="parChTrans1D2" presStyleIdx="0" presStyleCnt="3"/>
      <dgm:spPr/>
      <dgm:t>
        <a:bodyPr/>
        <a:lstStyle/>
        <a:p>
          <a:endParaRPr lang="es-ES"/>
        </a:p>
      </dgm:t>
    </dgm:pt>
    <dgm:pt modelId="{4EA40AB3-C0B1-4463-A41B-5146366B8B5C}" type="pres">
      <dgm:prSet presAssocID="{17C309D9-3C2D-46BF-9E03-2AB707FDB7D6}" presName="node" presStyleLbl="node1" presStyleIdx="0" presStyleCnt="3" custRadScaleRad="96242" custRadScaleInc="-869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39C8604-E58E-4727-A891-59E1E141FBAB}" type="pres">
      <dgm:prSet presAssocID="{4FAAB766-A1FF-4DBA-8BA5-B5DEC90D80A4}" presName="Name9" presStyleLbl="parChTrans1D2" presStyleIdx="1" presStyleCnt="3"/>
      <dgm:spPr/>
      <dgm:t>
        <a:bodyPr/>
        <a:lstStyle/>
        <a:p>
          <a:endParaRPr lang="es-ES"/>
        </a:p>
      </dgm:t>
    </dgm:pt>
    <dgm:pt modelId="{DCD38404-77E8-4A91-B362-A05C92223878}" type="pres">
      <dgm:prSet presAssocID="{4FAAB766-A1FF-4DBA-8BA5-B5DEC90D80A4}" presName="connTx" presStyleLbl="parChTrans1D2" presStyleIdx="1" presStyleCnt="3"/>
      <dgm:spPr/>
      <dgm:t>
        <a:bodyPr/>
        <a:lstStyle/>
        <a:p>
          <a:endParaRPr lang="es-ES"/>
        </a:p>
      </dgm:t>
    </dgm:pt>
    <dgm:pt modelId="{9FACFCC6-673D-49E2-AC60-3EBB5D3CCB29}" type="pres">
      <dgm:prSet presAssocID="{5A6AAF98-3D95-4867-9D1E-5D60E718DE31}" presName="node" presStyleLbl="node1" presStyleIdx="1" presStyleCnt="3" custRadScaleRad="135439" custRadScaleInc="-1360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6A91E41-AE99-4ACA-8D12-CAEA59BEC859}" type="pres">
      <dgm:prSet presAssocID="{D3D4978E-FA83-42FA-8348-C48634E863CB}" presName="Name9" presStyleLbl="parChTrans1D2" presStyleIdx="2" presStyleCnt="3"/>
      <dgm:spPr/>
      <dgm:t>
        <a:bodyPr/>
        <a:lstStyle/>
        <a:p>
          <a:endParaRPr lang="es-ES"/>
        </a:p>
      </dgm:t>
    </dgm:pt>
    <dgm:pt modelId="{DB06161C-7D5D-4317-8F92-3ED932BC3308}" type="pres">
      <dgm:prSet presAssocID="{D3D4978E-FA83-42FA-8348-C48634E863CB}" presName="connTx" presStyleLbl="parChTrans1D2" presStyleIdx="2" presStyleCnt="3"/>
      <dgm:spPr/>
      <dgm:t>
        <a:bodyPr/>
        <a:lstStyle/>
        <a:p>
          <a:endParaRPr lang="es-ES"/>
        </a:p>
      </dgm:t>
    </dgm:pt>
    <dgm:pt modelId="{B003F3E0-4C5B-4820-BED2-BD23826266D9}" type="pres">
      <dgm:prSet presAssocID="{0948047C-5A9B-4F91-BDE7-696A8101186F}" presName="node" presStyleLbl="node1" presStyleIdx="2" presStyleCnt="3" custRadScaleRad="78313" custRadScaleInc="-355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5C65ECB-F093-4FC2-8ED3-D717F3948922}" type="presOf" srcId="{D3D4978E-FA83-42FA-8348-C48634E863CB}" destId="{DB06161C-7D5D-4317-8F92-3ED932BC3308}" srcOrd="1" destOrd="0" presId="urn:microsoft.com/office/officeart/2005/8/layout/radial1"/>
    <dgm:cxn modelId="{1CEDBB5B-698F-4DB6-AC90-9115566A0D79}" type="presOf" srcId="{17C309D9-3C2D-46BF-9E03-2AB707FDB7D6}" destId="{4EA40AB3-C0B1-4463-A41B-5146366B8B5C}" srcOrd="0" destOrd="0" presId="urn:microsoft.com/office/officeart/2005/8/layout/radial1"/>
    <dgm:cxn modelId="{21693B24-25F0-4745-9D0A-866438EC33C3}" type="presOf" srcId="{0948047C-5A9B-4F91-BDE7-696A8101186F}" destId="{B003F3E0-4C5B-4820-BED2-BD23826266D9}" srcOrd="0" destOrd="0" presId="urn:microsoft.com/office/officeart/2005/8/layout/radial1"/>
    <dgm:cxn modelId="{AC3EA36B-0114-40F7-9831-194CF5858DE4}" type="presOf" srcId="{CD7515D2-2322-459B-B094-8367DC56A96B}" destId="{E474F366-DF1F-439A-A74F-E00D913AE4F8}" srcOrd="1" destOrd="0" presId="urn:microsoft.com/office/officeart/2005/8/layout/radial1"/>
    <dgm:cxn modelId="{BAAB5C9E-65C9-4D46-97FF-BDC3902E97BE}" srcId="{3423F204-B4D6-43BB-BB65-13EA44D68543}" destId="{17C309D9-3C2D-46BF-9E03-2AB707FDB7D6}" srcOrd="0" destOrd="0" parTransId="{CD7515D2-2322-459B-B094-8367DC56A96B}" sibTransId="{5B1F5864-9ADA-47E9-84C7-BBB6859F3A34}"/>
    <dgm:cxn modelId="{2D1C6BC5-88CB-40FC-A3F1-3ADA204D5F33}" type="presOf" srcId="{D3D4978E-FA83-42FA-8348-C48634E863CB}" destId="{F6A91E41-AE99-4ACA-8D12-CAEA59BEC859}" srcOrd="0" destOrd="0" presId="urn:microsoft.com/office/officeart/2005/8/layout/radial1"/>
    <dgm:cxn modelId="{8EB34DDA-64F9-472F-B3E7-003B743B3877}" srcId="{A081420D-1807-48ED-8E0E-BBFE0AE8E560}" destId="{3423F204-B4D6-43BB-BB65-13EA44D68543}" srcOrd="0" destOrd="0" parTransId="{E79F446A-0D63-43D9-9263-7BC8C66A5091}" sibTransId="{4FE8D089-D22B-41E0-89EE-0BCFC5BB9C18}"/>
    <dgm:cxn modelId="{7E06672D-5838-4636-9010-E5B716882E10}" srcId="{A081420D-1807-48ED-8E0E-BBFE0AE8E560}" destId="{EC37B7C7-40EE-405B-8631-87F6A5527078}" srcOrd="2" destOrd="0" parTransId="{7AFB85F8-1BEA-4566-9A78-203440EAE327}" sibTransId="{87773F03-D86C-4578-9C2F-E36C5C533836}"/>
    <dgm:cxn modelId="{B20D543F-5628-4A4C-8ECA-575DF19F1228}" type="presOf" srcId="{5A6AAF98-3D95-4867-9D1E-5D60E718DE31}" destId="{9FACFCC6-673D-49E2-AC60-3EBB5D3CCB29}" srcOrd="0" destOrd="0" presId="urn:microsoft.com/office/officeart/2005/8/layout/radial1"/>
    <dgm:cxn modelId="{708F4574-4D0A-4907-AF39-00BF51C9E27C}" type="presOf" srcId="{4FAAB766-A1FF-4DBA-8BA5-B5DEC90D80A4}" destId="{DCD38404-77E8-4A91-B362-A05C92223878}" srcOrd="1" destOrd="0" presId="urn:microsoft.com/office/officeart/2005/8/layout/radial1"/>
    <dgm:cxn modelId="{2CD30AD4-33DC-4C5C-9D3F-13EF3A34B9A9}" srcId="{3423F204-B4D6-43BB-BB65-13EA44D68543}" destId="{5A6AAF98-3D95-4867-9D1E-5D60E718DE31}" srcOrd="1" destOrd="0" parTransId="{4FAAB766-A1FF-4DBA-8BA5-B5DEC90D80A4}" sibTransId="{F1993CA8-81A4-45E3-A09E-A81DB4E8EDF7}"/>
    <dgm:cxn modelId="{27D25E03-1963-4877-9E95-25653BB17AE4}" srcId="{A081420D-1807-48ED-8E0E-BBFE0AE8E560}" destId="{5886000D-DE6F-434A-8A2B-0A9BA978CE30}" srcOrd="1" destOrd="0" parTransId="{1C189219-F13D-45F6-A376-542801D8D4AA}" sibTransId="{76C09E85-3CF3-4511-A451-2AEF34B7EFAB}"/>
    <dgm:cxn modelId="{DEC86593-3AD9-4F5E-B077-02E4D19C5197}" srcId="{3423F204-B4D6-43BB-BB65-13EA44D68543}" destId="{0948047C-5A9B-4F91-BDE7-696A8101186F}" srcOrd="2" destOrd="0" parTransId="{D3D4978E-FA83-42FA-8348-C48634E863CB}" sibTransId="{EC0220AE-08BB-43FD-99BB-226C5F6F8FE2}"/>
    <dgm:cxn modelId="{5690A9B1-7056-4634-95D7-233B4913AAC9}" type="presOf" srcId="{CD7515D2-2322-459B-B094-8367DC56A96B}" destId="{CD829BB1-3E75-4994-88D7-27971653E940}" srcOrd="0" destOrd="0" presId="urn:microsoft.com/office/officeart/2005/8/layout/radial1"/>
    <dgm:cxn modelId="{CD0804D3-F968-4AC0-BDBB-00F5CA404678}" type="presOf" srcId="{A081420D-1807-48ED-8E0E-BBFE0AE8E560}" destId="{C47D28C2-6C73-4E2E-A319-7C02F8F43889}" srcOrd="0" destOrd="0" presId="urn:microsoft.com/office/officeart/2005/8/layout/radial1"/>
    <dgm:cxn modelId="{8C41F1A6-1EB5-46CE-99A1-584F403E1D34}" type="presOf" srcId="{4FAAB766-A1FF-4DBA-8BA5-B5DEC90D80A4}" destId="{839C8604-E58E-4727-A891-59E1E141FBAB}" srcOrd="0" destOrd="0" presId="urn:microsoft.com/office/officeart/2005/8/layout/radial1"/>
    <dgm:cxn modelId="{A1CD6C4C-2663-4E8E-9909-C9B5233A695A}" type="presOf" srcId="{3423F204-B4D6-43BB-BB65-13EA44D68543}" destId="{D684FE7E-2E12-49B6-AA69-378BD7E58FEE}" srcOrd="0" destOrd="0" presId="urn:microsoft.com/office/officeart/2005/8/layout/radial1"/>
    <dgm:cxn modelId="{9E7694D8-3E61-4402-9052-1EE6ADB15A81}" type="presParOf" srcId="{C47D28C2-6C73-4E2E-A319-7C02F8F43889}" destId="{D684FE7E-2E12-49B6-AA69-378BD7E58FEE}" srcOrd="0" destOrd="0" presId="urn:microsoft.com/office/officeart/2005/8/layout/radial1"/>
    <dgm:cxn modelId="{858D3504-C6D3-40B7-A0AC-2DD17154B86A}" type="presParOf" srcId="{C47D28C2-6C73-4E2E-A319-7C02F8F43889}" destId="{CD829BB1-3E75-4994-88D7-27971653E940}" srcOrd="1" destOrd="0" presId="urn:microsoft.com/office/officeart/2005/8/layout/radial1"/>
    <dgm:cxn modelId="{F2CAEDB7-BF8A-4C18-B63E-77F6FA325995}" type="presParOf" srcId="{CD829BB1-3E75-4994-88D7-27971653E940}" destId="{E474F366-DF1F-439A-A74F-E00D913AE4F8}" srcOrd="0" destOrd="0" presId="urn:microsoft.com/office/officeart/2005/8/layout/radial1"/>
    <dgm:cxn modelId="{FA35225A-FAE5-49E5-B457-AC7969B272D8}" type="presParOf" srcId="{C47D28C2-6C73-4E2E-A319-7C02F8F43889}" destId="{4EA40AB3-C0B1-4463-A41B-5146366B8B5C}" srcOrd="2" destOrd="0" presId="urn:microsoft.com/office/officeart/2005/8/layout/radial1"/>
    <dgm:cxn modelId="{891A7A7F-EFFD-4B3E-B0EF-9AFA28E39DC7}" type="presParOf" srcId="{C47D28C2-6C73-4E2E-A319-7C02F8F43889}" destId="{839C8604-E58E-4727-A891-59E1E141FBAB}" srcOrd="3" destOrd="0" presId="urn:microsoft.com/office/officeart/2005/8/layout/radial1"/>
    <dgm:cxn modelId="{C8D0BD85-05D1-47F7-A051-A28AD6F73FF7}" type="presParOf" srcId="{839C8604-E58E-4727-A891-59E1E141FBAB}" destId="{DCD38404-77E8-4A91-B362-A05C92223878}" srcOrd="0" destOrd="0" presId="urn:microsoft.com/office/officeart/2005/8/layout/radial1"/>
    <dgm:cxn modelId="{98BE9C25-810F-4809-B420-54CD4A792BC1}" type="presParOf" srcId="{C47D28C2-6C73-4E2E-A319-7C02F8F43889}" destId="{9FACFCC6-673D-49E2-AC60-3EBB5D3CCB29}" srcOrd="4" destOrd="0" presId="urn:microsoft.com/office/officeart/2005/8/layout/radial1"/>
    <dgm:cxn modelId="{0B7764B3-17CB-4252-965B-58DBE001E081}" type="presParOf" srcId="{C47D28C2-6C73-4E2E-A319-7C02F8F43889}" destId="{F6A91E41-AE99-4ACA-8D12-CAEA59BEC859}" srcOrd="5" destOrd="0" presId="urn:microsoft.com/office/officeart/2005/8/layout/radial1"/>
    <dgm:cxn modelId="{4FABB26E-9A98-4F7E-9BFA-AC78488EDD29}" type="presParOf" srcId="{F6A91E41-AE99-4ACA-8D12-CAEA59BEC859}" destId="{DB06161C-7D5D-4317-8F92-3ED932BC3308}" srcOrd="0" destOrd="0" presId="urn:microsoft.com/office/officeart/2005/8/layout/radial1"/>
    <dgm:cxn modelId="{3FB1B9CD-ABE8-4FE7-AA3A-598042D0C388}" type="presParOf" srcId="{C47D28C2-6C73-4E2E-A319-7C02F8F43889}" destId="{B003F3E0-4C5B-4820-BED2-BD23826266D9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84FE7E-2E12-49B6-AA69-378BD7E58FEE}">
      <dsp:nvSpPr>
        <dsp:cNvPr id="0" name=""/>
        <dsp:cNvSpPr/>
      </dsp:nvSpPr>
      <dsp:spPr>
        <a:xfrm>
          <a:off x="2644735" y="2035310"/>
          <a:ext cx="2570240" cy="1545953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MX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ADQUISICIÓN Y DESENVOLVIMIENTO DEL LENGUAJE II</a:t>
          </a:r>
          <a:endParaRPr kumimoji="0" lang="es-ES" sz="12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3021138" y="2261710"/>
        <a:ext cx="1817434" cy="1093153"/>
      </dsp:txXfrm>
    </dsp:sp>
    <dsp:sp modelId="{CD829BB1-3E75-4994-88D7-27971653E940}">
      <dsp:nvSpPr>
        <dsp:cNvPr id="0" name=""/>
        <dsp:cNvSpPr/>
      </dsp:nvSpPr>
      <dsp:spPr>
        <a:xfrm rot="16200000">
          <a:off x="3696602" y="1784354"/>
          <a:ext cx="466506" cy="35404"/>
        </a:xfrm>
        <a:custGeom>
          <a:avLst/>
          <a:gdLst/>
          <a:ahLst/>
          <a:cxnLst/>
          <a:rect l="0" t="0" r="0" b="0"/>
          <a:pathLst>
            <a:path>
              <a:moveTo>
                <a:pt x="0" y="17702"/>
              </a:moveTo>
              <a:lnTo>
                <a:pt x="466506" y="177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>
            <a:solidFill>
              <a:schemeClr val="tx1"/>
            </a:solidFill>
          </a:endParaRPr>
        </a:p>
      </dsp:txBody>
      <dsp:txXfrm>
        <a:off x="3918193" y="1790394"/>
        <a:ext cx="23325" cy="23325"/>
      </dsp:txXfrm>
    </dsp:sp>
    <dsp:sp modelId="{4EA40AB3-C0B1-4463-A41B-5146366B8B5C}">
      <dsp:nvSpPr>
        <dsp:cNvPr id="0" name=""/>
        <dsp:cNvSpPr/>
      </dsp:nvSpPr>
      <dsp:spPr>
        <a:xfrm>
          <a:off x="3156879" y="22850"/>
          <a:ext cx="1545953" cy="1545953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MX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ADQUISICIÓN Y DESENVOLVIMIENTO DEL LENGUAJE I</a:t>
          </a:r>
          <a:endParaRPr kumimoji="0" lang="es-ES" sz="12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3383279" y="249250"/>
        <a:ext cx="1093153" cy="1093153"/>
      </dsp:txXfrm>
    </dsp:sp>
    <dsp:sp modelId="{839C8604-E58E-4727-A891-59E1E141FBAB}">
      <dsp:nvSpPr>
        <dsp:cNvPr id="0" name=""/>
        <dsp:cNvSpPr/>
      </dsp:nvSpPr>
      <dsp:spPr>
        <a:xfrm rot="10800000">
          <a:off x="5169339" y="2790585"/>
          <a:ext cx="45636" cy="35404"/>
        </a:xfrm>
        <a:custGeom>
          <a:avLst/>
          <a:gdLst/>
          <a:ahLst/>
          <a:cxnLst/>
          <a:rect l="0" t="0" r="0" b="0"/>
          <a:pathLst>
            <a:path>
              <a:moveTo>
                <a:pt x="0" y="17702"/>
              </a:moveTo>
              <a:lnTo>
                <a:pt x="45636" y="177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>
            <a:solidFill>
              <a:schemeClr val="tx1"/>
            </a:solidFill>
          </a:endParaRPr>
        </a:p>
      </dsp:txBody>
      <dsp:txXfrm rot="10800000">
        <a:off x="5191017" y="2807146"/>
        <a:ext cx="2281" cy="2281"/>
      </dsp:txXfrm>
    </dsp:sp>
    <dsp:sp modelId="{9FACFCC6-673D-49E2-AC60-3EBB5D3CCB29}">
      <dsp:nvSpPr>
        <dsp:cNvPr id="0" name=""/>
        <dsp:cNvSpPr/>
      </dsp:nvSpPr>
      <dsp:spPr>
        <a:xfrm>
          <a:off x="5169339" y="2035310"/>
          <a:ext cx="1545953" cy="1545953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s-ES" sz="10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DESARROLLO INFANTIL II</a:t>
          </a:r>
        </a:p>
      </dsp:txBody>
      <dsp:txXfrm>
        <a:off x="5395739" y="2261710"/>
        <a:ext cx="1093153" cy="1093153"/>
      </dsp:txXfrm>
    </dsp:sp>
    <dsp:sp modelId="{090C2549-9A95-4D85-85B7-8674EFE45E1E}">
      <dsp:nvSpPr>
        <dsp:cNvPr id="0" name=""/>
        <dsp:cNvSpPr/>
      </dsp:nvSpPr>
      <dsp:spPr>
        <a:xfrm rot="5400000">
          <a:off x="3696602" y="3796815"/>
          <a:ext cx="466506" cy="35404"/>
        </a:xfrm>
        <a:custGeom>
          <a:avLst/>
          <a:gdLst/>
          <a:ahLst/>
          <a:cxnLst/>
          <a:rect l="0" t="0" r="0" b="0"/>
          <a:pathLst>
            <a:path>
              <a:moveTo>
                <a:pt x="0" y="17702"/>
              </a:moveTo>
              <a:lnTo>
                <a:pt x="466506" y="177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>
            <a:solidFill>
              <a:schemeClr val="tx1"/>
            </a:solidFill>
          </a:endParaRPr>
        </a:p>
      </dsp:txBody>
      <dsp:txXfrm>
        <a:off x="3918193" y="3802855"/>
        <a:ext cx="23325" cy="23325"/>
      </dsp:txXfrm>
    </dsp:sp>
    <dsp:sp modelId="{8315A817-4B13-488C-9E8A-E6B070B55CCD}">
      <dsp:nvSpPr>
        <dsp:cNvPr id="0" name=""/>
        <dsp:cNvSpPr/>
      </dsp:nvSpPr>
      <dsp:spPr>
        <a:xfrm>
          <a:off x="3156879" y="4047771"/>
          <a:ext cx="1545953" cy="1545953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s-ES" sz="10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ESTRATEGIAS PARA EL ESTUDIO DE LA COMUNICACIÓN   II</a:t>
          </a:r>
        </a:p>
      </dsp:txBody>
      <dsp:txXfrm>
        <a:off x="3383279" y="4274171"/>
        <a:ext cx="1093153" cy="1093153"/>
      </dsp:txXfrm>
    </dsp:sp>
    <dsp:sp modelId="{F6A91E41-AE99-4ACA-8D12-CAEA59BEC859}">
      <dsp:nvSpPr>
        <dsp:cNvPr id="0" name=""/>
        <dsp:cNvSpPr/>
      </dsp:nvSpPr>
      <dsp:spPr>
        <a:xfrm>
          <a:off x="2644735" y="2790585"/>
          <a:ext cx="45636" cy="35404"/>
        </a:xfrm>
        <a:custGeom>
          <a:avLst/>
          <a:gdLst/>
          <a:ahLst/>
          <a:cxnLst/>
          <a:rect l="0" t="0" r="0" b="0"/>
          <a:pathLst>
            <a:path>
              <a:moveTo>
                <a:pt x="0" y="17702"/>
              </a:moveTo>
              <a:lnTo>
                <a:pt x="45636" y="177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>
            <a:solidFill>
              <a:schemeClr val="tx1"/>
            </a:solidFill>
          </a:endParaRPr>
        </a:p>
      </dsp:txBody>
      <dsp:txXfrm>
        <a:off x="2666413" y="2807146"/>
        <a:ext cx="2281" cy="2281"/>
      </dsp:txXfrm>
    </dsp:sp>
    <dsp:sp modelId="{B003F3E0-4C5B-4820-BED2-BD23826266D9}">
      <dsp:nvSpPr>
        <dsp:cNvPr id="0" name=""/>
        <dsp:cNvSpPr/>
      </dsp:nvSpPr>
      <dsp:spPr>
        <a:xfrm>
          <a:off x="1144418" y="2035310"/>
          <a:ext cx="1545953" cy="1545953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s-ES" sz="10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INICIACIÒN AL TRABAJO ESCOLAR</a:t>
          </a:r>
        </a:p>
      </dsp:txBody>
      <dsp:txXfrm>
        <a:off x="1370818" y="2261710"/>
        <a:ext cx="1093153" cy="10931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84FE7E-2E12-49B6-AA69-378BD7E58FEE}">
      <dsp:nvSpPr>
        <dsp:cNvPr id="0" name=""/>
        <dsp:cNvSpPr/>
      </dsp:nvSpPr>
      <dsp:spPr>
        <a:xfrm>
          <a:off x="3000412" y="2286036"/>
          <a:ext cx="3139920" cy="1888605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MX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ADQUISICIÓN Y DESENVOLVIMIENTO DEL LENGUAJE II</a:t>
          </a:r>
          <a:endParaRPr kumimoji="0" lang="es-ES" sz="12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3460243" y="2562616"/>
        <a:ext cx="2220258" cy="1335445"/>
      </dsp:txXfrm>
    </dsp:sp>
    <dsp:sp modelId="{CD829BB1-3E75-4994-88D7-27971653E940}">
      <dsp:nvSpPr>
        <dsp:cNvPr id="0" name=""/>
        <dsp:cNvSpPr/>
      </dsp:nvSpPr>
      <dsp:spPr>
        <a:xfrm rot="14904532">
          <a:off x="3938527" y="2107713"/>
          <a:ext cx="392251" cy="43252"/>
        </a:xfrm>
        <a:custGeom>
          <a:avLst/>
          <a:gdLst/>
          <a:ahLst/>
          <a:cxnLst/>
          <a:rect l="0" t="0" r="0" b="0"/>
          <a:pathLst>
            <a:path>
              <a:moveTo>
                <a:pt x="0" y="21626"/>
              </a:moveTo>
              <a:lnTo>
                <a:pt x="392251" y="216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 rot="10800000">
        <a:off x="4124846" y="2119532"/>
        <a:ext cx="19612" cy="19612"/>
      </dsp:txXfrm>
    </dsp:sp>
    <dsp:sp modelId="{4EA40AB3-C0B1-4463-A41B-5146366B8B5C}">
      <dsp:nvSpPr>
        <dsp:cNvPr id="0" name=""/>
        <dsp:cNvSpPr/>
      </dsp:nvSpPr>
      <dsp:spPr>
        <a:xfrm>
          <a:off x="2770694" y="124627"/>
          <a:ext cx="1888605" cy="1888605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CONOCIMIENTO DEL MEDIO NATURAL 11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s-ES" sz="12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ES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PENSAMIENTO MATEMÀTICO INFANTIL</a:t>
          </a:r>
        </a:p>
      </dsp:txBody>
      <dsp:txXfrm>
        <a:off x="3047274" y="401207"/>
        <a:ext cx="1335445" cy="1335445"/>
      </dsp:txXfrm>
    </dsp:sp>
    <dsp:sp modelId="{839C8604-E58E-4727-A891-59E1E141FBAB}">
      <dsp:nvSpPr>
        <dsp:cNvPr id="0" name=""/>
        <dsp:cNvSpPr/>
      </dsp:nvSpPr>
      <dsp:spPr>
        <a:xfrm rot="1881128">
          <a:off x="5636109" y="4013416"/>
          <a:ext cx="510121" cy="43252"/>
        </a:xfrm>
        <a:custGeom>
          <a:avLst/>
          <a:gdLst/>
          <a:ahLst/>
          <a:cxnLst/>
          <a:rect l="0" t="0" r="0" b="0"/>
          <a:pathLst>
            <a:path>
              <a:moveTo>
                <a:pt x="0" y="21626"/>
              </a:moveTo>
              <a:lnTo>
                <a:pt x="510121" y="216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5878416" y="4022289"/>
        <a:ext cx="25506" cy="25506"/>
      </dsp:txXfrm>
    </dsp:sp>
    <dsp:sp modelId="{9FACFCC6-673D-49E2-AC60-3EBB5D3CCB29}">
      <dsp:nvSpPr>
        <dsp:cNvPr id="0" name=""/>
        <dsp:cNvSpPr/>
      </dsp:nvSpPr>
      <dsp:spPr>
        <a:xfrm>
          <a:off x="5971106" y="3714764"/>
          <a:ext cx="1888605" cy="1888605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s-ES" sz="13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SOCIALIZACIÒN Y AFECTIVIDAD EN EL NIÑO 11</a:t>
          </a:r>
        </a:p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s-ES" sz="13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EXPRESIÒN Y APRECIACIÒN ARTÌSTICA 11</a:t>
          </a:r>
        </a:p>
      </dsp:txBody>
      <dsp:txXfrm>
        <a:off x="6247686" y="3991344"/>
        <a:ext cx="1335445" cy="1335445"/>
      </dsp:txXfrm>
    </dsp:sp>
    <dsp:sp modelId="{F6A91E41-AE99-4ACA-8D12-CAEA59BEC859}">
      <dsp:nvSpPr>
        <dsp:cNvPr id="0" name=""/>
        <dsp:cNvSpPr/>
      </dsp:nvSpPr>
      <dsp:spPr>
        <a:xfrm rot="9110436">
          <a:off x="3116477" y="3906991"/>
          <a:ext cx="298787" cy="43252"/>
        </a:xfrm>
        <a:custGeom>
          <a:avLst/>
          <a:gdLst/>
          <a:ahLst/>
          <a:cxnLst/>
          <a:rect l="0" t="0" r="0" b="0"/>
          <a:pathLst>
            <a:path>
              <a:moveTo>
                <a:pt x="0" y="21626"/>
              </a:moveTo>
              <a:lnTo>
                <a:pt x="298787" y="216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 rot="10800000">
        <a:off x="3258401" y="3921147"/>
        <a:ext cx="14939" cy="14939"/>
      </dsp:txXfrm>
    </dsp:sp>
    <dsp:sp modelId="{B003F3E0-4C5B-4820-BED2-BD23826266D9}">
      <dsp:nvSpPr>
        <dsp:cNvPr id="0" name=""/>
        <dsp:cNvSpPr/>
      </dsp:nvSpPr>
      <dsp:spPr>
        <a:xfrm>
          <a:off x="1357323" y="3500458"/>
          <a:ext cx="1888605" cy="1888605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s-ES" sz="13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OBSERVACIÒN  Y PRÀCTICA DOCENTE 11</a:t>
          </a:r>
        </a:p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s-ES" sz="13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NECESIDADES EDUCATIVAS ESPECIALES</a:t>
          </a:r>
        </a:p>
      </dsp:txBody>
      <dsp:txXfrm>
        <a:off x="1633903" y="3777038"/>
        <a:ext cx="1335445" cy="13354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82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81450" y="0"/>
            <a:ext cx="304482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3AB6BE-E5CE-46BD-815B-24CC39C33D0A}" type="datetimeFigureOut">
              <a:rPr lang="es-ES" smtClean="0"/>
              <a:t>31/08/2012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698500"/>
            <a:ext cx="4656137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3263" y="4424363"/>
            <a:ext cx="5621337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47138"/>
            <a:ext cx="3044825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81450" y="8847138"/>
            <a:ext cx="3044825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9A198C-8B44-4146-9506-E0A74AA4DD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243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73B7-13D8-44E6-BC74-28C822142628}" type="datetimeFigureOut">
              <a:rPr lang="es-MX" smtClean="0"/>
              <a:pPr/>
              <a:t>31/08/2012</a:t>
            </a:fld>
            <a:endParaRPr lang="es-MX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73B7-13D8-44E6-BC74-28C822142628}" type="datetimeFigureOut">
              <a:rPr lang="es-MX" smtClean="0"/>
              <a:pPr/>
              <a:t>31/08/2012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73B7-13D8-44E6-BC74-28C822142628}" type="datetimeFigureOut">
              <a:rPr lang="es-MX" smtClean="0"/>
              <a:pPr/>
              <a:t>31/08/2012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73B7-13D8-44E6-BC74-28C822142628}" type="datetimeFigureOut">
              <a:rPr lang="es-MX" smtClean="0"/>
              <a:pPr/>
              <a:t>31/08/2012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73B7-13D8-44E6-BC74-28C822142628}" type="datetimeFigureOut">
              <a:rPr lang="es-MX" smtClean="0"/>
              <a:pPr/>
              <a:t>31/08/2012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73B7-13D8-44E6-BC74-28C822142628}" type="datetimeFigureOut">
              <a:rPr lang="es-MX" smtClean="0"/>
              <a:pPr/>
              <a:t>31/08/2012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73B7-13D8-44E6-BC74-28C822142628}" type="datetimeFigureOut">
              <a:rPr lang="es-MX" smtClean="0"/>
              <a:pPr/>
              <a:t>31/08/2012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73B7-13D8-44E6-BC74-28C822142628}" type="datetimeFigureOut">
              <a:rPr lang="es-MX" smtClean="0"/>
              <a:pPr/>
              <a:t>31/08/2012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73B7-13D8-44E6-BC74-28C822142628}" type="datetimeFigureOut">
              <a:rPr lang="es-MX" smtClean="0"/>
              <a:pPr/>
              <a:t>31/08/2012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73B7-13D8-44E6-BC74-28C822142628}" type="datetimeFigureOut">
              <a:rPr lang="es-MX" smtClean="0"/>
              <a:pPr/>
              <a:t>31/08/2012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73B7-13D8-44E6-BC74-28C822142628}" type="datetimeFigureOut">
              <a:rPr lang="es-MX" smtClean="0"/>
              <a:pPr/>
              <a:t>31/08/2012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F5273B7-13D8-44E6-BC74-28C822142628}" type="datetimeFigureOut">
              <a:rPr lang="es-MX" smtClean="0"/>
              <a:pPr/>
              <a:t>31/08/2012</a:t>
            </a:fld>
            <a:endParaRPr lang="es-MX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6977C1-99B7-4FD8-B2F2-A58F66703080}" type="slidenum">
              <a:rPr lang="es-MX" smtClean="0"/>
              <a:pPr/>
              <a:t>‹Nº›</a:t>
            </a:fld>
            <a:endParaRPr lang="es-MX" dirty="0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3891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_tradnl" dirty="0" smtClean="0"/>
              <a:t>ESCUELA NORMAL DE EDUCACIÓN PREESCOLAR</a:t>
            </a:r>
          </a:p>
          <a:p>
            <a:endParaRPr lang="es-ES_tradnl" dirty="0" smtClean="0"/>
          </a:p>
          <a:p>
            <a:pPr>
              <a:buNone/>
            </a:pPr>
            <a:r>
              <a:rPr lang="es-ES_tradnl" dirty="0" smtClean="0"/>
              <a:t>                                     ENCUADRE</a:t>
            </a:r>
          </a:p>
          <a:p>
            <a:pPr>
              <a:buNone/>
            </a:pPr>
            <a:endParaRPr lang="es-ES_tradnl" dirty="0" smtClean="0"/>
          </a:p>
          <a:p>
            <a:pPr>
              <a:buNone/>
            </a:pPr>
            <a:r>
              <a:rPr lang="es-ES_tradnl" dirty="0" smtClean="0"/>
              <a:t>                   TALLER DE LECTURA Y </a:t>
            </a:r>
            <a:r>
              <a:rPr lang="es-ES_tradnl" dirty="0" smtClean="0"/>
              <a:t>REDACCIÓN</a:t>
            </a:r>
          </a:p>
          <a:p>
            <a:pPr>
              <a:buNone/>
            </a:pPr>
            <a:r>
              <a:rPr lang="es-ES_tradnl" dirty="0"/>
              <a:t> </a:t>
            </a:r>
            <a:endParaRPr lang="es-ES_tradnl" dirty="0" smtClean="0"/>
          </a:p>
          <a:p>
            <a:pPr>
              <a:buNone/>
            </a:pPr>
            <a:r>
              <a:rPr lang="es-ES_tradnl" dirty="0"/>
              <a:t> </a:t>
            </a:r>
            <a:r>
              <a:rPr lang="es-ES_tradnl" dirty="0" smtClean="0"/>
              <a:t>                                     TERCER SEMESTRE</a:t>
            </a:r>
            <a:endParaRPr lang="es-ES_tradnl" dirty="0" smtClean="0"/>
          </a:p>
          <a:p>
            <a:pPr>
              <a:buNone/>
            </a:pPr>
            <a:endParaRPr lang="es-ES_tradnl" dirty="0" smtClean="0"/>
          </a:p>
          <a:p>
            <a:pPr>
              <a:buNone/>
            </a:pPr>
            <a:r>
              <a:rPr lang="es-ES_tradnl" dirty="0" smtClean="0"/>
              <a:t>                                       Saltillo, Coahuila. Agosto de </a:t>
            </a:r>
            <a:r>
              <a:rPr lang="es-ES_tradnl" sz="3200" dirty="0" smtClean="0"/>
              <a:t>2012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38138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s-MX" dirty="0" smtClean="0"/>
              <a:t>ASIGNATURAS SUBSECUENTES</a:t>
            </a:r>
            <a:endParaRPr lang="es-MX" dirty="0"/>
          </a:p>
        </p:txBody>
      </p:sp>
      <p:graphicFrame>
        <p:nvGraphicFramePr>
          <p:cNvPr id="3" name="2 Diagrama"/>
          <p:cNvGraphicFramePr/>
          <p:nvPr/>
        </p:nvGraphicFramePr>
        <p:xfrm>
          <a:off x="323528" y="1241425"/>
          <a:ext cx="7859712" cy="5616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838200" y="704850"/>
            <a:ext cx="8305800" cy="2652713"/>
          </a:xfrm>
          <a:effectLst/>
        </p:spPr>
        <p:txBody>
          <a:bodyPr>
            <a:normAutofit fontScale="90000"/>
          </a:bodyPr>
          <a:lstStyle/>
          <a:p>
            <a:r>
              <a:rPr lang="es-ES_tradnl" dirty="0" smtClean="0"/>
              <a:t>BIBLIOGRAFÍA Y MATERIALES DE APOYO</a:t>
            </a:r>
            <a:br>
              <a:rPr lang="es-ES_tradnl" dirty="0" smtClean="0"/>
            </a:br>
            <a:r>
              <a:rPr lang="es-ES_tradnl" dirty="0" smtClean="0"/>
              <a:t/>
            </a:r>
            <a:br>
              <a:rPr lang="es-ES_tradnl" dirty="0" smtClean="0"/>
            </a:br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755576" y="2132856"/>
            <a:ext cx="777686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dirty="0" smtClean="0"/>
              <a:t>LECTURA, ANÁLISIS CRÍTICO Y DESARROLLO DE ENSAYOS.</a:t>
            </a:r>
            <a:br>
              <a:rPr lang="es-MX" sz="2800" dirty="0" smtClean="0"/>
            </a:br>
            <a:r>
              <a:rPr lang="es-MX" sz="3200" dirty="0" err="1" smtClean="0"/>
              <a:t>Donna</a:t>
            </a:r>
            <a:r>
              <a:rPr lang="es-MX" sz="3200" dirty="0" smtClean="0"/>
              <a:t> Marie </a:t>
            </a:r>
            <a:r>
              <a:rPr lang="es-MX" sz="3200" dirty="0" err="1" smtClean="0"/>
              <a:t>Kabalen</a:t>
            </a:r>
            <a:r>
              <a:rPr lang="es-MX" sz="3200" dirty="0" smtClean="0"/>
              <a:t>. Margarita A. de Sánchez</a:t>
            </a:r>
            <a:br>
              <a:rPr lang="es-MX" sz="3200" dirty="0" smtClean="0"/>
            </a:br>
            <a:r>
              <a:rPr lang="es-MX" sz="3200" dirty="0" smtClean="0"/>
              <a:t>Editorial Trillas</a:t>
            </a:r>
          </a:p>
          <a:p>
            <a:endParaRPr lang="es-MX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99119" y="2132856"/>
            <a:ext cx="72008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dirty="0" smtClean="0"/>
              <a:t>Crear una historia y conformar una antología de historietas  integrando  las de sus compañeras</a:t>
            </a:r>
          </a:p>
          <a:p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noFill/>
          </a:ln>
        </p:spPr>
        <p:txBody>
          <a:bodyPr>
            <a:normAutofit fontScale="90000"/>
          </a:bodyPr>
          <a:lstStyle/>
          <a:p>
            <a:r>
              <a:rPr lang="es-MX" dirty="0" smtClean="0">
                <a:solidFill>
                  <a:schemeClr val="tx1"/>
                </a:solidFill>
              </a:rPr>
              <a:t>ACTIVIDAD DE CIERRE Y PRODUCTO FINAL DEL CURSO</a:t>
            </a:r>
            <a:endParaRPr lang="es-MX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827584" y="1196752"/>
            <a:ext cx="741682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>
              <a:defRPr/>
            </a:pPr>
            <a:r>
              <a:rPr lang="es-MX" sz="2400" u="sng" dirty="0">
                <a:latin typeface="Arial" charset="0"/>
                <a:cs typeface="Arial" charset="0"/>
              </a:rPr>
              <a:t>FECHAS DE EVALUACIÓN</a:t>
            </a:r>
          </a:p>
          <a:p>
            <a:pPr marL="273050" indent="-273050">
              <a:defRPr/>
            </a:pPr>
            <a:r>
              <a:rPr lang="es-MX" sz="2400" dirty="0">
                <a:latin typeface="Arial" charset="0"/>
                <a:cs typeface="Arial" charset="0"/>
              </a:rPr>
              <a:t>Aplicación de  exámenes</a:t>
            </a:r>
            <a:r>
              <a:rPr lang="es-MX" sz="2400" u="sng" dirty="0">
                <a:latin typeface="Arial" charset="0"/>
                <a:cs typeface="Arial" charset="0"/>
              </a:rPr>
              <a:t>:</a:t>
            </a:r>
          </a:p>
          <a:p>
            <a:pPr marL="273050" indent="-273050">
              <a:defRPr/>
            </a:pPr>
            <a:endParaRPr lang="es-MX" sz="2400" u="sng" dirty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s-MX" sz="2400" dirty="0">
                <a:latin typeface="Arial" charset="0"/>
                <a:cs typeface="Arial" charset="0"/>
              </a:rPr>
              <a:t>   Exámenes Institucionales de diagnóstico 12 – 13 </a:t>
            </a:r>
            <a:r>
              <a:rPr lang="es-MX" sz="2400" dirty="0" err="1">
                <a:latin typeface="Arial" charset="0"/>
                <a:cs typeface="Arial" charset="0"/>
              </a:rPr>
              <a:t>Sep</a:t>
            </a:r>
            <a:r>
              <a:rPr lang="es-MX" sz="2400" dirty="0">
                <a:latin typeface="Arial" charset="0"/>
                <a:cs typeface="Arial" charset="0"/>
              </a:rPr>
              <a:t> </a:t>
            </a:r>
          </a:p>
          <a:p>
            <a:pPr>
              <a:defRPr/>
            </a:pPr>
            <a:r>
              <a:rPr lang="es-MX" sz="2400" dirty="0">
                <a:latin typeface="Arial" charset="0"/>
                <a:cs typeface="Arial" charset="0"/>
              </a:rPr>
              <a:t>   Evaluaciones Institucionales:</a:t>
            </a:r>
          </a:p>
          <a:p>
            <a:pPr>
              <a:defRPr/>
            </a:pPr>
            <a:endParaRPr lang="es-MX" sz="2400" dirty="0">
              <a:latin typeface="Arial" charset="0"/>
              <a:cs typeface="Arial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s-MX" sz="2400" dirty="0">
                <a:latin typeface="Arial" charset="0"/>
                <a:cs typeface="Arial" charset="0"/>
              </a:rPr>
              <a:t>   Primer Bimestre 3, 4 y 5 de Octubre del 2012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s-MX" sz="2400" dirty="0">
                <a:latin typeface="Arial" charset="0"/>
                <a:cs typeface="Arial" charset="0"/>
              </a:rPr>
              <a:t>   Segundo Bimestre 12, 13 y 14  de Noviembre de</a:t>
            </a:r>
          </a:p>
          <a:p>
            <a:pPr>
              <a:defRPr/>
            </a:pPr>
            <a:r>
              <a:rPr lang="es-MX" sz="2400" dirty="0">
                <a:latin typeface="Arial" charset="0"/>
                <a:cs typeface="Arial" charset="0"/>
              </a:rPr>
              <a:t>      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s-MX" sz="2400" dirty="0">
                <a:latin typeface="Arial" charset="0"/>
                <a:cs typeface="Arial" charset="0"/>
              </a:rPr>
              <a:t>    Semestral 14, 15 y 16   de Enero del 2013</a:t>
            </a:r>
          </a:p>
        </p:txBody>
      </p:sp>
    </p:spTree>
    <p:extLst>
      <p:ext uri="{BB962C8B-B14F-4D97-AF65-F5344CB8AC3E}">
        <p14:creationId xmlns:p14="http://schemas.microsoft.com/office/powerpoint/2010/main" val="11383464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835696" y="1124744"/>
            <a:ext cx="617443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sz="2400" u="sng" dirty="0">
                <a:latin typeface="Arial" charset="0"/>
                <a:cs typeface="Arial" charset="0"/>
              </a:rPr>
              <a:t>JORNADAS DE OBSERVACIÓN Y PRÁCTICA DOCENTE</a:t>
            </a:r>
          </a:p>
          <a:p>
            <a:pPr>
              <a:defRPr/>
            </a:pPr>
            <a:endParaRPr lang="es-MX" sz="2400" u="sng" dirty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s-MX" sz="2400" dirty="0">
                <a:latin typeface="Arial" charset="0"/>
                <a:cs typeface="Arial" charset="0"/>
              </a:rPr>
              <a:t>Primera visita previa: 9 de octubre de 2012</a:t>
            </a:r>
          </a:p>
          <a:p>
            <a:pPr>
              <a:defRPr/>
            </a:pPr>
            <a:r>
              <a:rPr lang="es-MX" sz="2400" dirty="0">
                <a:latin typeface="Arial" charset="0"/>
                <a:cs typeface="Arial" charset="0"/>
              </a:rPr>
              <a:t>Primera jornada de observación y práctica: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s-MX" sz="2400" dirty="0">
                <a:latin typeface="Arial" charset="0"/>
                <a:cs typeface="Arial" charset="0"/>
              </a:rPr>
              <a:t>22 al 26 de octubre de 2012</a:t>
            </a:r>
          </a:p>
          <a:p>
            <a:pPr>
              <a:defRPr/>
            </a:pPr>
            <a:endParaRPr lang="es-MX" sz="2400" dirty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s-MX" sz="2400" dirty="0">
                <a:latin typeface="Arial" charset="0"/>
                <a:cs typeface="Arial" charset="0"/>
              </a:rPr>
              <a:t>Segunda  visita previa: 8 de noviembre 2012</a:t>
            </a:r>
          </a:p>
          <a:p>
            <a:pPr>
              <a:defRPr/>
            </a:pPr>
            <a:r>
              <a:rPr lang="es-MX" sz="2400" dirty="0">
                <a:latin typeface="Arial" charset="0"/>
                <a:cs typeface="Arial" charset="0"/>
              </a:rPr>
              <a:t>Segunda  jornada de observación y práctica: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s-MX" sz="2400" dirty="0">
                <a:latin typeface="Arial" charset="0"/>
                <a:cs typeface="Arial" charset="0"/>
              </a:rPr>
              <a:t>           26 al 30 de noviembre de 2012</a:t>
            </a:r>
          </a:p>
          <a:p>
            <a:pPr>
              <a:defRPr/>
            </a:pPr>
            <a:endParaRPr lang="es-MX" sz="2400" dirty="0">
              <a:latin typeface="Arial" charset="0"/>
              <a:cs typeface="Arial" charset="0"/>
            </a:endParaRPr>
          </a:p>
          <a:p>
            <a:pPr>
              <a:defRPr/>
            </a:pPr>
            <a:endParaRPr lang="es-MX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627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87624" y="764704"/>
            <a:ext cx="8305800" cy="1143000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CRITERIOS DE EVALUACIÓN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115616" y="2204864"/>
            <a:ext cx="727280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b="1" dirty="0"/>
              <a:t> </a:t>
            </a:r>
            <a:r>
              <a:rPr lang="es-ES" b="1" dirty="0" smtClean="0"/>
              <a:t>                                                                           Con  </a:t>
            </a:r>
            <a:r>
              <a:rPr lang="es-ES" b="1" dirty="0" err="1"/>
              <a:t>pràctica</a:t>
            </a:r>
            <a:r>
              <a:rPr lang="es-ES" b="1" dirty="0"/>
              <a:t>    </a:t>
            </a:r>
            <a:r>
              <a:rPr lang="es-ES" b="1" dirty="0" smtClean="0"/>
              <a:t> Sin </a:t>
            </a:r>
            <a:r>
              <a:rPr lang="es-ES" b="1" dirty="0" err="1" smtClean="0"/>
              <a:t>pràctica</a:t>
            </a:r>
            <a:endParaRPr lang="es-MX" dirty="0"/>
          </a:p>
          <a:p>
            <a:pPr>
              <a:defRPr/>
            </a:pPr>
            <a:endParaRPr lang="es-ES" b="1" dirty="0"/>
          </a:p>
          <a:p>
            <a:pPr>
              <a:defRPr/>
            </a:pPr>
            <a:r>
              <a:rPr lang="es-ES" b="1" dirty="0"/>
              <a:t> </a:t>
            </a:r>
          </a:p>
          <a:p>
            <a:pPr>
              <a:defRPr/>
            </a:pPr>
            <a:r>
              <a:rPr lang="es-ES" b="1" dirty="0"/>
              <a:t>EXAMEN:                                 </a:t>
            </a:r>
            <a:r>
              <a:rPr lang="es-ES" b="1" dirty="0" smtClean="0"/>
              <a:t>                                            </a:t>
            </a:r>
            <a:r>
              <a:rPr lang="es-ES" b="1" dirty="0"/>
              <a:t>40%             50%</a:t>
            </a:r>
          </a:p>
          <a:p>
            <a:pPr>
              <a:defRPr/>
            </a:pPr>
            <a:endParaRPr lang="es-ES" b="1" dirty="0"/>
          </a:p>
          <a:p>
            <a:pPr>
              <a:defRPr/>
            </a:pPr>
            <a:r>
              <a:rPr lang="es-ES" b="1" dirty="0"/>
              <a:t>OBSERVACIÒN Y PRÀCTICA DOCENTE   </a:t>
            </a:r>
            <a:r>
              <a:rPr lang="es-ES" b="1" dirty="0" smtClean="0"/>
              <a:t>                 </a:t>
            </a:r>
            <a:r>
              <a:rPr lang="es-ES" b="1" dirty="0"/>
              <a:t>30%</a:t>
            </a:r>
          </a:p>
          <a:p>
            <a:pPr>
              <a:defRPr/>
            </a:pPr>
            <a:endParaRPr lang="es-ES" b="1" dirty="0"/>
          </a:p>
          <a:p>
            <a:pPr>
              <a:defRPr/>
            </a:pPr>
            <a:r>
              <a:rPr lang="es-ES" b="1" dirty="0"/>
              <a:t>TRABAJOS ESCRITOS               </a:t>
            </a:r>
            <a:r>
              <a:rPr lang="es-ES" b="1" dirty="0" smtClean="0"/>
              <a:t>                                       </a:t>
            </a:r>
            <a:r>
              <a:rPr lang="es-ES" b="1" dirty="0"/>
              <a:t>20%             40%</a:t>
            </a:r>
          </a:p>
          <a:p>
            <a:pPr>
              <a:defRPr/>
            </a:pPr>
            <a:endParaRPr lang="es-ES" b="1" dirty="0"/>
          </a:p>
          <a:p>
            <a:pPr>
              <a:defRPr/>
            </a:pPr>
            <a:r>
              <a:rPr lang="es-ES" b="1" dirty="0"/>
              <a:t>PARTICIPACIÓN                        </a:t>
            </a:r>
            <a:r>
              <a:rPr lang="es-ES" b="1" dirty="0" smtClean="0"/>
              <a:t>                                        </a:t>
            </a:r>
            <a:r>
              <a:rPr lang="es-ES" b="1" dirty="0"/>
              <a:t>10%             10%</a:t>
            </a:r>
          </a:p>
        </p:txBody>
      </p:sp>
    </p:spTree>
    <p:extLst>
      <p:ext uri="{BB962C8B-B14F-4D97-AF65-F5344CB8AC3E}">
        <p14:creationId xmlns:p14="http://schemas.microsoft.com/office/powerpoint/2010/main" val="156086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 txBox="1">
            <a:spLocks/>
          </p:cNvSpPr>
          <p:nvPr/>
        </p:nvSpPr>
        <p:spPr>
          <a:xfrm>
            <a:off x="685800" y="333374"/>
            <a:ext cx="7696200" cy="6335986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es-MX" sz="2800" dirty="0" smtClean="0"/>
              <a:t>                  </a:t>
            </a:r>
            <a:r>
              <a:rPr lang="es-MX" sz="2800" b="1" dirty="0" smtClean="0"/>
              <a:t>ACUERDOS GRUPALES</a:t>
            </a:r>
          </a:p>
          <a:p>
            <a:pPr marL="0" indent="0">
              <a:buNone/>
              <a:defRPr/>
            </a:pPr>
            <a:r>
              <a:rPr lang="es-MX" sz="2800" dirty="0" smtClean="0"/>
              <a:t>1 Respeto del  100% tanto para el docente como </a:t>
            </a:r>
          </a:p>
          <a:p>
            <a:pPr marL="0" indent="0">
              <a:buNone/>
              <a:defRPr/>
            </a:pPr>
            <a:r>
              <a:rPr lang="es-MX" sz="2800" dirty="0"/>
              <a:t> </a:t>
            </a:r>
            <a:r>
              <a:rPr lang="es-MX" sz="2800" dirty="0" smtClean="0"/>
              <a:t>  para sus compañeras.</a:t>
            </a:r>
          </a:p>
          <a:p>
            <a:pPr marL="0" indent="0">
              <a:buNone/>
              <a:defRPr/>
            </a:pPr>
            <a:r>
              <a:rPr lang="es-MX" sz="2800" dirty="0" smtClean="0"/>
              <a:t>2 Mantener una actitud positiva, responsable, </a:t>
            </a:r>
          </a:p>
          <a:p>
            <a:pPr marL="0" indent="0">
              <a:buNone/>
              <a:defRPr/>
            </a:pPr>
            <a:r>
              <a:rPr lang="es-MX" sz="2800" dirty="0"/>
              <a:t> </a:t>
            </a:r>
            <a:r>
              <a:rPr lang="es-MX" sz="2800" dirty="0" smtClean="0"/>
              <a:t>  comprometida y de disposición hacia el trabajo.</a:t>
            </a:r>
          </a:p>
          <a:p>
            <a:pPr marL="0" indent="0">
              <a:buNone/>
              <a:defRPr/>
            </a:pPr>
            <a:r>
              <a:rPr lang="es-MX" sz="2800" dirty="0" smtClean="0"/>
              <a:t>3 Asistir puntualmente a la clase. Con su lectura</a:t>
            </a:r>
          </a:p>
          <a:p>
            <a:pPr marL="0" indent="0">
              <a:buNone/>
              <a:defRPr/>
            </a:pPr>
            <a:r>
              <a:rPr lang="es-MX" sz="2800" dirty="0"/>
              <a:t> </a:t>
            </a:r>
            <a:r>
              <a:rPr lang="es-MX" sz="2800" dirty="0" smtClean="0"/>
              <a:t>  previa y/o tareas encargadas.</a:t>
            </a:r>
          </a:p>
          <a:p>
            <a:pPr marL="0" indent="0">
              <a:buNone/>
              <a:defRPr/>
            </a:pPr>
            <a:r>
              <a:rPr lang="es-MX" sz="2800" dirty="0" smtClean="0"/>
              <a:t>4 De no cumplir con la tarea y/o lectura tendrá </a:t>
            </a:r>
          </a:p>
          <a:p>
            <a:pPr marL="0" indent="0">
              <a:buNone/>
              <a:defRPr/>
            </a:pPr>
            <a:r>
              <a:rPr lang="es-MX" sz="2800" dirty="0"/>
              <a:t> </a:t>
            </a:r>
            <a:r>
              <a:rPr lang="es-MX" sz="2800" dirty="0" smtClean="0"/>
              <a:t>   falta</a:t>
            </a:r>
          </a:p>
          <a:p>
            <a:pPr marL="0" indent="0">
              <a:buNone/>
              <a:defRPr/>
            </a:pPr>
            <a:r>
              <a:rPr lang="es-MX" sz="2800" dirty="0" smtClean="0"/>
              <a:t>5  Abstenerse de comer en clase.</a:t>
            </a:r>
          </a:p>
          <a:p>
            <a:pPr marL="0" indent="0">
              <a:buNone/>
              <a:defRPr/>
            </a:pPr>
            <a:r>
              <a:rPr lang="es-MX" sz="2800" dirty="0" smtClean="0"/>
              <a:t>6  Celular en vibrador. Solo podrá contestar una </a:t>
            </a:r>
          </a:p>
          <a:p>
            <a:pPr marL="0" indent="0">
              <a:buNone/>
              <a:defRPr/>
            </a:pPr>
            <a:r>
              <a:rPr lang="es-MX" sz="2800" dirty="0" smtClean="0"/>
              <a:t>vez y fuera del salón</a:t>
            </a:r>
          </a:p>
          <a:p>
            <a:pPr marL="514350" indent="-514350">
              <a:buFontTx/>
              <a:buAutoNum type="arabicPeriod"/>
              <a:defRPr/>
            </a:pPr>
            <a:endParaRPr lang="es-MX" sz="2800" dirty="0" smtClean="0"/>
          </a:p>
          <a:p>
            <a:pPr>
              <a:defRPr/>
            </a:pP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339894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 txBox="1">
            <a:spLocks/>
          </p:cNvSpPr>
          <p:nvPr/>
        </p:nvSpPr>
        <p:spPr>
          <a:xfrm>
            <a:off x="685800" y="620713"/>
            <a:ext cx="7696200" cy="4865687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endParaRPr lang="es-MX" dirty="0" smtClean="0"/>
          </a:p>
          <a:p>
            <a:pPr>
              <a:buFontTx/>
              <a:buNone/>
              <a:defRPr/>
            </a:pPr>
            <a:r>
              <a:rPr lang="es-MX" dirty="0" smtClean="0"/>
              <a:t>7  Mantener limpio el salón de clase </a:t>
            </a:r>
          </a:p>
          <a:p>
            <a:pPr marL="0" indent="0">
              <a:buNone/>
              <a:defRPr/>
            </a:pPr>
            <a:r>
              <a:rPr lang="es-MX" dirty="0" smtClean="0"/>
              <a:t>8  Cuidar el mobiliario y las pertenencias de cada una</a:t>
            </a:r>
          </a:p>
          <a:p>
            <a:pPr marL="0" indent="0">
              <a:buNone/>
              <a:defRPr/>
            </a:pPr>
            <a:r>
              <a:rPr lang="es-MX" dirty="0" smtClean="0"/>
              <a:t>9   Prohibido prestar tareas y/o cuadernos</a:t>
            </a:r>
          </a:p>
          <a:p>
            <a:pPr>
              <a:buFontTx/>
              <a:buNone/>
              <a:defRPr/>
            </a:pPr>
            <a:r>
              <a:rPr lang="es-MX" dirty="0" smtClean="0"/>
              <a:t>10  Evitar interrumpir las clases con amigas de otros salones</a:t>
            </a:r>
          </a:p>
          <a:p>
            <a:pPr>
              <a:buFontTx/>
              <a:buNone/>
              <a:defRPr/>
            </a:pPr>
            <a:endParaRPr lang="es-MX" dirty="0" smtClean="0"/>
          </a:p>
          <a:p>
            <a:pPr>
              <a:defRPr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656629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620688"/>
            <a:ext cx="7467600" cy="4873752"/>
          </a:xfrm>
        </p:spPr>
        <p:txBody>
          <a:bodyPr>
            <a:normAutofit/>
          </a:bodyPr>
          <a:lstStyle/>
          <a:p>
            <a:pPr>
              <a:buNone/>
            </a:pPr>
            <a:endParaRPr lang="es-ES_tradnl" b="1" dirty="0" smtClean="0"/>
          </a:p>
          <a:p>
            <a:pPr>
              <a:buNone/>
            </a:pPr>
            <a:r>
              <a:rPr lang="es-ES" b="1" dirty="0" smtClean="0"/>
              <a:t>ENFOQUE DE LA ASIGNATURA: </a:t>
            </a:r>
          </a:p>
          <a:p>
            <a:pPr>
              <a:buNone/>
            </a:pPr>
            <a:endParaRPr lang="es-ES" dirty="0" smtClean="0"/>
          </a:p>
          <a:p>
            <a:r>
              <a:rPr lang="es-ES_tradnl" dirty="0" smtClean="0"/>
              <a:t>Propiciar el hábito de la lectura en los alumnos normalistas para que estén en posibilidades de mejorar la calidad de sus  escritos  </a:t>
            </a:r>
            <a:endParaRPr lang="es-ES" dirty="0" smtClean="0"/>
          </a:p>
          <a:p>
            <a:pPr>
              <a:buNone/>
            </a:pPr>
            <a:endParaRPr lang="es-E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_tradnl" b="1" dirty="0" smtClean="0"/>
              <a:t>PROPÓSITOS DEL CURSO</a:t>
            </a:r>
          </a:p>
          <a:p>
            <a:endParaRPr lang="es-ES_tradnl" dirty="0" smtClean="0"/>
          </a:p>
          <a:p>
            <a:pPr lvl="0"/>
            <a:r>
              <a:rPr lang="es-ES" b="1" dirty="0" smtClean="0"/>
              <a:t>Aplicar  estrategias cognitivas correspondientes a  los procesos básicos de pensamiento: observación, comparación y relación, clasificación simple, para el análisis de la información.</a:t>
            </a:r>
            <a:endParaRPr lang="es-ES" dirty="0" smtClean="0"/>
          </a:p>
          <a:p>
            <a:pPr lvl="0"/>
            <a:r>
              <a:rPr lang="es-ES" b="1" dirty="0" smtClean="0"/>
              <a:t>Identificar diversos tipos de texto así como los métodos más idóneos para cultivar el hábito de la lectura</a:t>
            </a:r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ES_tradnl" b="1" dirty="0" smtClean="0"/>
              <a:t>ORGANIZACIÓN DE CONTENIDOS</a:t>
            </a:r>
            <a:endParaRPr lang="es-ES_tradnl" dirty="0" smtClean="0"/>
          </a:p>
          <a:p>
            <a:pPr>
              <a:buNone/>
            </a:pPr>
            <a:r>
              <a:rPr lang="es-ES" b="1" dirty="0" smtClean="0"/>
              <a:t>BLOQUE I</a:t>
            </a:r>
          </a:p>
          <a:p>
            <a:pPr>
              <a:buNone/>
            </a:pPr>
            <a:r>
              <a:rPr lang="es-ES" dirty="0" smtClean="0"/>
              <a:t>Lectura y análisis crítico de primer nivel</a:t>
            </a:r>
          </a:p>
          <a:p>
            <a:pPr>
              <a:buNone/>
            </a:pPr>
            <a:r>
              <a:rPr lang="es-MX" dirty="0" smtClean="0"/>
              <a:t>                      TEMA</a:t>
            </a:r>
          </a:p>
          <a:p>
            <a:pPr>
              <a:buNone/>
            </a:pPr>
            <a:r>
              <a:rPr lang="es-MX" dirty="0" smtClean="0"/>
              <a:t> </a:t>
            </a:r>
            <a:r>
              <a:rPr lang="es-ES" dirty="0" smtClean="0"/>
              <a:t>El significado explícito del texto</a:t>
            </a:r>
          </a:p>
          <a:p>
            <a:pPr>
              <a:buNone/>
            </a:pPr>
            <a:r>
              <a:rPr lang="es-ES_tradnl" dirty="0" smtClean="0"/>
              <a:t>   Consta de dos lecturas introductorias y  seis  específicas del tema</a:t>
            </a:r>
            <a:endParaRPr lang="es-ES" dirty="0" smtClean="0"/>
          </a:p>
          <a:p>
            <a:pPr>
              <a:buNone/>
            </a:pPr>
            <a:r>
              <a:rPr lang="es-MX" b="1" dirty="0" smtClean="0"/>
              <a:t>Bloque II</a:t>
            </a:r>
            <a:endParaRPr lang="es-ES" b="1" dirty="0" smtClean="0"/>
          </a:p>
          <a:p>
            <a:pPr>
              <a:buNone/>
            </a:pPr>
            <a:r>
              <a:rPr lang="es-MX" dirty="0" smtClean="0"/>
              <a:t>Diversos tipos de textos</a:t>
            </a:r>
            <a:endParaRPr lang="es-ES" dirty="0" smtClean="0"/>
          </a:p>
          <a:p>
            <a:pPr>
              <a:buNone/>
            </a:pPr>
            <a:r>
              <a:rPr lang="es-MX" dirty="0" smtClean="0"/>
              <a:t>                         TEMA</a:t>
            </a:r>
          </a:p>
          <a:p>
            <a:pPr>
              <a:buNone/>
            </a:pPr>
            <a:r>
              <a:rPr lang="es-MX" dirty="0" smtClean="0"/>
              <a:t>Clasificación de textos</a:t>
            </a:r>
          </a:p>
          <a:p>
            <a:pPr>
              <a:buNone/>
            </a:pPr>
            <a:r>
              <a:rPr lang="es-MX" dirty="0" smtClean="0"/>
              <a:t>       Consta de tres lecturas</a:t>
            </a:r>
            <a:endParaRPr lang="es-ES_tradnl" dirty="0" smtClean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67544" y="1340769"/>
            <a:ext cx="63904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dirty="0" smtClean="0"/>
              <a:t> Bloque III</a:t>
            </a:r>
          </a:p>
          <a:p>
            <a:r>
              <a:rPr lang="es-MX" sz="2800" dirty="0" smtClean="0"/>
              <a:t> Métodos para cultivar el hábito de la lectura </a:t>
            </a:r>
          </a:p>
          <a:p>
            <a:r>
              <a:rPr lang="es-MX" sz="2800" dirty="0" smtClean="0"/>
              <a:t> </a:t>
            </a:r>
          </a:p>
          <a:p>
            <a:r>
              <a:rPr lang="es-MX" sz="2800" dirty="0" smtClean="0"/>
              <a:t>Consta de cuatro lecturas</a:t>
            </a:r>
            <a:endParaRPr lang="es-E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836712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sz="3200" b="1" dirty="0" smtClean="0"/>
              <a:t>Orientaciones Didácticas</a:t>
            </a:r>
          </a:p>
          <a:p>
            <a:pPr>
              <a:buFont typeface="Wingdings" pitchFamily="2" charset="2"/>
              <a:buChar char="Ø"/>
            </a:pPr>
            <a:r>
              <a:rPr lang="es-ES_tradnl" sz="3200" dirty="0" smtClean="0"/>
              <a:t>   </a:t>
            </a:r>
            <a:r>
              <a:rPr lang="es-ES_tradnl" sz="2800" dirty="0" smtClean="0"/>
              <a:t>Mantener una actitud abierta y disposición para revisar y actualizar sus conocimientos, mediante la lectura crítica y comprensiva de los textos, la sistematización  y análisis de los mismos.</a:t>
            </a:r>
          </a:p>
          <a:p>
            <a:pPr>
              <a:buFont typeface="Wingdings" pitchFamily="2" charset="2"/>
              <a:buChar char="Ø"/>
            </a:pPr>
            <a:r>
              <a:rPr lang="es-ES_tradnl" sz="2800" dirty="0" smtClean="0"/>
              <a:t>  Asumir con responsabilidad y sentido crítico el trabajo.</a:t>
            </a:r>
          </a:p>
          <a:p>
            <a:pPr>
              <a:buNone/>
            </a:pPr>
            <a:endParaRPr lang="es-ES_tradnl" sz="2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836712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_tradnl" sz="2800" dirty="0" smtClean="0"/>
              <a:t>ANÀLISIS DE LAS EXPERIENCIAS OBTENIDAS EN LOS JARDINES DE NIÑOS</a:t>
            </a:r>
          </a:p>
          <a:p>
            <a:pPr>
              <a:buNone/>
            </a:pPr>
            <a:endParaRPr lang="es-ES_tradnl" sz="2800" dirty="0" smtClean="0"/>
          </a:p>
          <a:p>
            <a:pPr>
              <a:buNone/>
            </a:pPr>
            <a:r>
              <a:rPr lang="es-ES_tradnl" sz="2800" dirty="0" smtClean="0"/>
              <a:t>Durante las jornadas de práctica se trabajarán diferentes tipos de textos  literarios con los alumnos preescolares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836712"/>
            <a:ext cx="8229600" cy="554461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s-MX" sz="5100" b="1" dirty="0" smtClean="0"/>
              <a:t>Rasgos deseables del perfil de egreso</a:t>
            </a:r>
          </a:p>
          <a:p>
            <a:pPr marL="609600" indent="-609600" algn="just">
              <a:lnSpc>
                <a:spcPct val="90000"/>
              </a:lnSpc>
            </a:pPr>
            <a:r>
              <a:rPr lang="es-ES" sz="3400" b="1" dirty="0" smtClean="0"/>
              <a:t>HABILIDADES INTELECTUALES ESPECÍFICAS</a:t>
            </a:r>
          </a:p>
          <a:p>
            <a:pPr marL="609600" indent="-609600" algn="just">
              <a:lnSpc>
                <a:spcPct val="90000"/>
              </a:lnSpc>
              <a:buNone/>
            </a:pPr>
            <a:r>
              <a:rPr lang="es-ES" sz="3400" dirty="0" smtClean="0"/>
              <a:t>            Capacidad de comprensión, hábito lector, expresión oral y escrita. Utiliza información.</a:t>
            </a:r>
          </a:p>
          <a:p>
            <a:pPr marL="609600" indent="-609600" algn="just">
              <a:lnSpc>
                <a:spcPct val="90000"/>
              </a:lnSpc>
            </a:pPr>
            <a:endParaRPr lang="es-ES" sz="3400" b="1" dirty="0" smtClean="0"/>
          </a:p>
          <a:p>
            <a:pPr marL="609600" indent="-609600" algn="just">
              <a:lnSpc>
                <a:spcPct val="90000"/>
              </a:lnSpc>
            </a:pPr>
            <a:r>
              <a:rPr lang="es-ES" sz="3400" b="1" dirty="0" smtClean="0"/>
              <a:t>DOMINIO DE LOS PROPÓSITOSY CONTENIDOS BASICOS DE EDUCACIÓN PREESCOLAR</a:t>
            </a:r>
          </a:p>
          <a:p>
            <a:pPr marL="609600" indent="-609600" algn="just">
              <a:lnSpc>
                <a:spcPct val="90000"/>
              </a:lnSpc>
              <a:buNone/>
            </a:pPr>
            <a:r>
              <a:rPr lang="es-ES" sz="3400" dirty="0" smtClean="0"/>
              <a:t>            Identifica propósitos de la educación preescolar y detecta los procesos cognitivos del desarrollo del niño</a:t>
            </a:r>
          </a:p>
          <a:p>
            <a:pPr marL="609600" indent="-609600" algn="just">
              <a:lnSpc>
                <a:spcPct val="90000"/>
              </a:lnSpc>
            </a:pPr>
            <a:endParaRPr lang="es-ES" sz="3400" b="1" dirty="0" smtClean="0"/>
          </a:p>
          <a:p>
            <a:pPr marL="609600" indent="-609600" algn="just">
              <a:lnSpc>
                <a:spcPct val="90000"/>
              </a:lnSpc>
            </a:pPr>
            <a:r>
              <a:rPr lang="es-ES" sz="3400" b="1" dirty="0" smtClean="0"/>
              <a:t>COMPETENCIAS DIDACTICAS</a:t>
            </a:r>
          </a:p>
          <a:p>
            <a:pPr marL="609600" indent="-609600" algn="just">
              <a:lnSpc>
                <a:spcPct val="90000"/>
              </a:lnSpc>
              <a:buNone/>
            </a:pPr>
            <a:r>
              <a:rPr lang="es-ES" sz="3400" dirty="0" smtClean="0"/>
              <a:t>           Diseña y organiza y pone en práctica actividades didácticas adecuadas. Fortalecimiento de la autonomía. Orientación y apoyo a las NEE. Estrategias de evaluación. Aprovecha recursos del entorno. Selecciona y diseña materiales con sentido pedagógico.</a:t>
            </a:r>
          </a:p>
          <a:p>
            <a:pPr marL="609600" indent="-609600" algn="just">
              <a:lnSpc>
                <a:spcPct val="90000"/>
              </a:lnSpc>
            </a:pPr>
            <a:r>
              <a:rPr lang="es-ES" sz="3400" b="1" dirty="0" smtClean="0"/>
              <a:t>IDENTIDAD PROFESIONAL Y ÉTICA</a:t>
            </a:r>
          </a:p>
          <a:p>
            <a:pPr marL="609600" indent="-609600" algn="just">
              <a:lnSpc>
                <a:spcPct val="90000"/>
              </a:lnSpc>
              <a:buNone/>
            </a:pPr>
            <a:r>
              <a:rPr lang="es-ES" sz="3400" dirty="0" smtClean="0"/>
              <a:t>            Práctica de valores de trabajo en equipo, cooperación y diálogo. Capacidad de actuar en protección del medio ambiente.</a:t>
            </a:r>
          </a:p>
          <a:p>
            <a:pPr marL="609600" indent="-609600" algn="just">
              <a:lnSpc>
                <a:spcPct val="90000"/>
              </a:lnSpc>
            </a:pPr>
            <a:endParaRPr lang="es-ES" sz="3400" b="1" dirty="0" smtClean="0"/>
          </a:p>
          <a:p>
            <a:pPr marL="609600" indent="-609600" algn="just">
              <a:lnSpc>
                <a:spcPct val="90000"/>
              </a:lnSpc>
            </a:pPr>
            <a:r>
              <a:rPr lang="es-ES" sz="3400" b="1" dirty="0" smtClean="0"/>
              <a:t>CAPACIDAD DE PERCEPCIÓN Y RESPUESTA A LAS CONDICIONES SOCIALES DEL ENTORNO </a:t>
            </a:r>
          </a:p>
          <a:p>
            <a:pPr marL="609600" indent="-609600" algn="just">
              <a:lnSpc>
                <a:spcPct val="90000"/>
              </a:lnSpc>
              <a:buNone/>
            </a:pPr>
            <a:r>
              <a:rPr lang="es-ES" sz="3400" b="1" dirty="0" smtClean="0"/>
              <a:t>           </a:t>
            </a:r>
            <a:r>
              <a:rPr lang="es-ES" sz="3400" dirty="0" smtClean="0"/>
              <a:t>Relación con padres de familia para guiarlos y orientarlos.</a:t>
            </a:r>
            <a:endParaRPr lang="es-ES" sz="3400" b="1" dirty="0" smtClean="0"/>
          </a:p>
          <a:p>
            <a:pPr>
              <a:buNone/>
            </a:pPr>
            <a:endParaRPr lang="es-ES" sz="3400" b="1" dirty="0" smtClean="0"/>
          </a:p>
          <a:p>
            <a:pPr marL="609600" indent="-609600" algn="just">
              <a:lnSpc>
                <a:spcPct val="90000"/>
              </a:lnSpc>
              <a:buNone/>
            </a:pPr>
            <a:endParaRPr lang="es-ES_tradnl" sz="3400" dirty="0" smtClean="0"/>
          </a:p>
          <a:p>
            <a:pPr>
              <a:buNone/>
            </a:pPr>
            <a:endParaRPr lang="es-ES_tradnl" sz="3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/>
          </a:bodyPr>
          <a:lstStyle/>
          <a:p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1691680" y="188640"/>
            <a:ext cx="59093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b="1" dirty="0" smtClean="0"/>
              <a:t>ASIGNATURAS QUE ANTECEDEN </a:t>
            </a:r>
          </a:p>
        </p:txBody>
      </p:sp>
      <p:graphicFrame>
        <p:nvGraphicFramePr>
          <p:cNvPr id="4" name="3 Diagrama"/>
          <p:cNvGraphicFramePr/>
          <p:nvPr/>
        </p:nvGraphicFramePr>
        <p:xfrm>
          <a:off x="539552" y="908720"/>
          <a:ext cx="7859712" cy="5616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</TotalTime>
  <Words>677</Words>
  <Application>Microsoft Office PowerPoint</Application>
  <PresentationFormat>Presentación en pantalla (4:3)</PresentationFormat>
  <Paragraphs>120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Flujo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 </vt:lpstr>
      <vt:lpstr>ASIGNATURAS SUBSECUENTES</vt:lpstr>
      <vt:lpstr>BIBLIOGRAFÍA Y MATERIALES DE APOYO  </vt:lpstr>
      <vt:lpstr>ACTIVIDAD DE CIERRE Y PRODUCTO FINAL DEL CURSO</vt:lpstr>
      <vt:lpstr>Presentación de PowerPoint</vt:lpstr>
      <vt:lpstr>Presentación de PowerPoint</vt:lpstr>
      <vt:lpstr>CRITERIOS DE EVALUACIÓN</vt:lpstr>
      <vt:lpstr>Presentación de PowerPoint</vt:lpstr>
      <vt:lpstr>Presentación de PowerPoint</vt:lpstr>
    </vt:vector>
  </TitlesOfParts>
  <Company>ENEP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  ciclo escolar 2010 – 2011  Técnicas de Estudio.  Tercer Semestre </dc:title>
  <dc:creator>AulaB8</dc:creator>
  <cp:lastModifiedBy>Usuario</cp:lastModifiedBy>
  <cp:revision>23</cp:revision>
  <dcterms:created xsi:type="dcterms:W3CDTF">2011-02-08T17:06:38Z</dcterms:created>
  <dcterms:modified xsi:type="dcterms:W3CDTF">2012-08-31T14:36:07Z</dcterms:modified>
</cp:coreProperties>
</file>