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8" r:id="rId9"/>
    <p:sldId id="260" r:id="rId10"/>
    <p:sldId id="269" r:id="rId11"/>
    <p:sldId id="261" r:id="rId12"/>
    <p:sldId id="262" r:id="rId13"/>
    <p:sldId id="270" r:id="rId14"/>
    <p:sldId id="263" r:id="rId15"/>
    <p:sldId id="264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8B1E-77DA-4A26-8CED-16F834536050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FCAE-6B34-4B9C-95FA-6DB12F85B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FCAE-6B34-4B9C-95FA-6DB12F85B2D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FCAE-6B34-4B9C-95FA-6DB12F85B2D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F41A5A-EB65-4FC9-A3F3-8627CBE6B0F1}" type="datetimeFigureOut">
              <a:rPr lang="es-ES" smtClean="0"/>
              <a:pPr/>
              <a:t>23/10/2007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E359D6-0C4C-4189-8732-25BEA3549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1 ª ACTIVIDAD  DE  TUTORÍA ESCOLARIZADA.</a:t>
            </a:r>
          </a:p>
          <a:p>
            <a:r>
              <a:rPr lang="es-ES_tradnl" dirty="0" smtClean="0"/>
              <a:t>Profesora  Laura Chavarría Valdés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AUTOESTIMA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romaderosas.com/wp-content/uploads/2012/07/autoesti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6858048" cy="5829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Los escalones de la autoestima se pueden ir enriqueciendo sólo si tomamos conciencia de cada uno de 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>ellos.</a:t>
            </a:r>
            <a:endParaRPr lang="es-E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es-ES" sz="4500" b="1" dirty="0">
                <a:latin typeface="Arial" pitchFamily="34" charset="0"/>
                <a:cs typeface="Arial" pitchFamily="34" charset="0"/>
              </a:rPr>
              <a:t>AUTOCONOCIMIENTO:</a:t>
            </a:r>
            <a:r>
              <a:rPr lang="es-ES" sz="4500" dirty="0">
                <a:latin typeface="Arial" pitchFamily="34" charset="0"/>
                <a:cs typeface="Arial" pitchFamily="34" charset="0"/>
              </a:rPr>
              <a:t> El auto conocimiento es conocer las partes que componen al "yo". Cuáles son sus manifestaciones, necesidades y habilidades; los papeles que vive el individuo y a través de los cuales es; conocer por qué y cómo actúa y siente. Conocerme significa percibirme completo: mi cuerpo, mis pensamientos y sentimientos, y mi capacidad de relacionarme con otros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500" b="1" dirty="0" smtClean="0">
                <a:latin typeface="Arial" pitchFamily="34" charset="0"/>
                <a:cs typeface="Arial" pitchFamily="34" charset="0"/>
              </a:rPr>
              <a:t>AUTOCONCEPTO</a:t>
            </a:r>
            <a:r>
              <a:rPr lang="es-ES" sz="45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4500" dirty="0">
                <a:latin typeface="Arial" pitchFamily="34" charset="0"/>
                <a:cs typeface="Arial" pitchFamily="34" charset="0"/>
              </a:rPr>
              <a:t>Es la visión o la imagen que tengo de mí mismo. Si digo: "Yo creo que soy..." todo lo que diga acerca de mí, es mi auto concepto. Todos tenemos una idea de lo que somos y de cómo somos. A veces, esa idea es real, pero a veces no lo es. </a:t>
            </a:r>
            <a:endParaRPr lang="es-ES" sz="4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4500" b="1" dirty="0" smtClean="0">
                <a:latin typeface="Arial" pitchFamily="34" charset="0"/>
                <a:cs typeface="Arial" pitchFamily="34" charset="0"/>
              </a:rPr>
              <a:t>AUTOEVALUACIÓN </a:t>
            </a:r>
            <a:r>
              <a:rPr lang="es-ES" sz="45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4500" dirty="0">
                <a:latin typeface="Arial" pitchFamily="34" charset="0"/>
                <a:cs typeface="Arial" pitchFamily="34" charset="0"/>
              </a:rPr>
              <a:t>Es la capacidad de evaluar como positivo o negativo aquello que sea positivo o negativo para mí, reflexionando al mismo tiempo sobre normas y valores de la sociedad. Poco a poco vamos a encontrar los puntos que van a guiar nuestra conducta, desarrollaremos nuestro propio juicio y aprenderemos a confiar 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en él</a:t>
            </a:r>
            <a:r>
              <a:rPr lang="es-ES" sz="4500" dirty="0">
                <a:latin typeface="Arial" pitchFamily="34" charset="0"/>
                <a:cs typeface="Arial" pitchFamily="34" charset="0"/>
              </a:rPr>
              <a:t>, en lugar de basarnos solamente en lo que piensan las demás personas. Y es así, porque confío en mi propio juicio. </a:t>
            </a:r>
          </a:p>
          <a:p>
            <a:pPr algn="just">
              <a:buNone/>
            </a:pPr>
            <a:r>
              <a:rPr lang="es-ES" sz="45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Los escalones de la autoestima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AUTOACEPTACION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Sin auto aceptación la autoestima es imposible. Nos quedamos bloqueados en un hábito de conducta de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autorrechazo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el crecimiento personal se ve reprimido y no podemos ser felices. Aceptar, es experimentar la realidad de una manera completa, sin negarla ni evitarla. Es admitir y vivir como un hecho todas las partes que hay en mí. Aceptarme es ser capaz de sentir y decir: soy todas estas características; mi cuerpo, emociones, deseos, ideas, son partes de mí, independientemente de que algunas me gustarán y otras no. Fíjate: aceptarme no es necesariamente gustarme, sino reconocerme que soy como soy. Para aceptarme no tengo que negar que soy, al contrario, se tata de aprender a amarme y respetarme con todas mis características: lo positivo y lo negativo, mis capacidades y mis limitaciones, mis aciertos y mis errores. 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bp.blogspot.com/-OTOzBW26zt8/T0wOZiYVHQI/AAAAAAAABOY/b7sqChYuVUk/s1600/baja_autoestima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000375" cy="2771776"/>
          </a:xfrm>
          <a:prstGeom prst="rect">
            <a:avLst/>
          </a:prstGeom>
          <a:noFill/>
        </p:spPr>
      </p:pic>
      <p:pic>
        <p:nvPicPr>
          <p:cNvPr id="29700" name="Picture 4" descr="http://4.bp.blogspot.com/-isA5TBrFHBg/UDpdAufhAxI/AAAAAAAAAgU/xHt6ifoYnrE/s1600/autoestima-alethe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2895600" cy="3314699"/>
          </a:xfrm>
          <a:prstGeom prst="rect">
            <a:avLst/>
          </a:prstGeom>
          <a:noFill/>
        </p:spPr>
      </p:pic>
      <p:pic>
        <p:nvPicPr>
          <p:cNvPr id="29702" name="Picture 6" descr="http://www.mujerensociedad.com/wp-content/uploads/2009/04/autoesti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3357586" cy="2643206"/>
          </a:xfrm>
          <a:prstGeom prst="rect">
            <a:avLst/>
          </a:prstGeom>
          <a:noFill/>
        </p:spPr>
      </p:pic>
      <p:pic>
        <p:nvPicPr>
          <p:cNvPr id="29704" name="Picture 8" descr="http://www.solonosotras.com/wp-content/uploads/2012/08/autoesti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8"/>
            <a:ext cx="3857652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Los escalones de la autoestima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AUTORESPETO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Auto respetarse es atender, hacer caso a las propias necesidades para satisfacerlas, vivir según nuestros propios valores, y expresar nuestros sentimientos y emociones, sin hacernos daño ni culparnos. Buscar y valorar todo aquello que lo haga a uno sentirse orgulloso de sí mismo.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AUTOESTIMA: Quien se quiere a sí mismo se conoce y se acepta tal como es, conoce sus cualidades y sus limitaciones. Todas las personas valemos por nosotras mismas. No es necesario ser el o la mejor. Lo importante es hacer nuestro mejor esfuerzo y sentirnos satisfechos con nuestros logros.</a:t>
            </a:r>
          </a:p>
          <a:p>
            <a:pPr>
              <a:buNone/>
            </a:pP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Cada  alumna escribirá en una hoja  sobre los  diferentes  aspectos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/>
              <a:t>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MIS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HABILIDADES SON:</a:t>
            </a: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YO SOY :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MIS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INTERESES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SON: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CUALIDADES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FÍSICAS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MIS VALORES:</a:t>
            </a: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CUALIDADES 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PERSONALIDAD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Nota: Escribir el nombre completo   grado, sección y número de lista..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TUTORES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Los tutores deberán entregar </a:t>
            </a:r>
            <a:r>
              <a:rPr lang="es-ES_tradnl" dirty="0"/>
              <a:t> </a:t>
            </a:r>
            <a:r>
              <a:rPr lang="es-ES_tradnl" dirty="0" smtClean="0"/>
              <a:t>el producto de   la  actividad al departamento de tutoría.</a:t>
            </a:r>
          </a:p>
          <a:p>
            <a:pPr algn="just"/>
            <a:r>
              <a:rPr lang="es-ES_tradnl" dirty="0" smtClean="0"/>
              <a:t>Solo en caso de no alcanzar tiempo para terminar la actividad  se  deja   de tarea y se entregan  conjuntamente  el  trabajo   por </a:t>
            </a:r>
            <a:r>
              <a:rPr lang="es-ES_tradnl" dirty="0" smtClean="0"/>
              <a:t>grupo</a:t>
            </a:r>
            <a:r>
              <a:rPr lang="es-ES_tradnl" dirty="0" smtClean="0"/>
              <a:t> </a:t>
            </a:r>
            <a:r>
              <a:rPr lang="es-ES_tradnl" dirty="0" smtClean="0"/>
              <a:t>al departamento de tutoría.</a:t>
            </a:r>
            <a:endParaRPr lang="es-ES_tradnl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nsejeria-online.com/wp-content/uploads/2012/11/autoestima-ima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AUTOESTIMA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72518" cy="521497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ES" dirty="0" smtClean="0"/>
              <a:t>     </a:t>
            </a:r>
            <a:r>
              <a:rPr lang="es-ES" dirty="0" smtClean="0"/>
              <a:t>    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autoestima no es convencernos a nosotros mismos de que somos valiosos, no es un tema de ser seguro de sí o sentirse bien cuando otra persona nos halaga. Tampoco es tener el mejor cuerpo o la mejor carrera laboral. Autoestima es el saber que uno es valioso.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Honrarse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a sí mismo, no con egoísmo, pero con el compromiso de apreciar quien soy. Ya que si no cuido de mí mismo y no me respeto, nunca voy a poder cuidar ni respetar a los demás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3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3400" dirty="0" smtClean="0">
                <a:latin typeface="Arial" pitchFamily="34" charset="0"/>
                <a:cs typeface="Arial" pitchFamily="34" charset="0"/>
              </a:rPr>
              <a:t>      Es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un silencioso respeto por mi persona, es el desarrollo de nuestras capacidades y habilidades, es el reconocimiento de nuestros logros, es el darnos cuenta del valor personal que tenemos, es el respeto hacia nuestra persona. </a:t>
            </a:r>
          </a:p>
          <a:p>
            <a:pPr algn="just">
              <a:buNone/>
            </a:pPr>
            <a:r>
              <a:rPr lang="es-ES" sz="3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autoestima se aprende y la podemos mejorar. Es a partir de los 5-6 años cuando empezamos a formarnos un concepto de cómo nos ven nuestros padres, maestros, compañeros y las experiencias que vamos adquiriendo.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oachdelaempresaria.com/wp-content/uploads/2010/11/autoestima-fo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438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 mejorar la autoestima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odemos </a:t>
            </a:r>
            <a:r>
              <a:rPr lang="es-ES" dirty="0">
                <a:latin typeface="Arial" pitchFamily="34" charset="0"/>
                <a:cs typeface="Arial" pitchFamily="34" charset="0"/>
              </a:rPr>
              <a:t>actuar sobre tres componentes: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1.- Componente cognitivo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>
                <a:latin typeface="Arial" pitchFamily="34" charset="0"/>
                <a:cs typeface="Arial" pitchFamily="34" charset="0"/>
              </a:rPr>
              <a:t>es decir, sobre lo que pienso, cambiando las ideas negativas que tenemos de nosotros mismos, y que en la mayoría de las veces no tienen un fundamento real.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2.- Componente afectivo: es decir, actuar sobre lo que sentimos acerca de nosotros mismos.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3.- Componente conductual: es decir, modificar lo que hago.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Modificar uno de ellos, afecta a los otros dos. </a:t>
            </a:r>
          </a:p>
          <a:p>
            <a:pPr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.bp.blogspot.com/_rOBQaXr-0gQ/TLvlnT_HzCI/AAAAAAAACKo/sgmKjp5ya7c/s1600/pocoyo-autoesti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503474"/>
            <a:ext cx="10215602" cy="10139383"/>
          </a:xfrm>
          <a:prstGeom prst="rect">
            <a:avLst/>
          </a:prstGeom>
          <a:noFill/>
        </p:spPr>
      </p:pic>
      <p:pic>
        <p:nvPicPr>
          <p:cNvPr id="24580" name="Picture 4" descr="http://api.ning.com/files/91sWIvke6YkGP*K-LQTkJGcZpveJscmF5RNit0I5Htql2yKNMBaKI-l1hHxZzT1kPje5fzL*DbYdEctTm3c3RmeIRDoN97p3/AumentarLaAutoesti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71480"/>
            <a:ext cx="578647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b="1" dirty="0" smtClean="0"/>
              <a:t> Otros consejos para mejorar la autoestima son: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S" dirty="0" smtClean="0">
                <a:latin typeface="Arial" pitchFamily="34" charset="0"/>
                <a:cs typeface="Arial" pitchFamily="34" charset="0"/>
              </a:rPr>
              <a:t>Comienza </a:t>
            </a:r>
            <a:r>
              <a:rPr lang="es-ES" dirty="0">
                <a:latin typeface="Arial" pitchFamily="34" charset="0"/>
                <a:cs typeface="Arial" pitchFamily="34" charset="0"/>
              </a:rPr>
              <a:t>por aceptarte tal como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eres.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Cambia tu punto de referencia sobre los hechos de tu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pasado.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Cultiva tus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Fortalezas.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Está atento al lenguaje que empleas, 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Libérate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rencores.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Cultiva el hábito de tener confianza en ti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mismo.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Haz cosas que no se te den bien, pero que te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diviertan.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Cultiva tu sentido del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humor.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No te evalúes por una actuación determinada. 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No huyas de las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responsabilidades.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Prémiate por tus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logros.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Ejercita tu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cuerpo.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s3.mm.bing.net/th?id=H.4529567938380502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2857500" cy="2143125"/>
          </a:xfrm>
          <a:prstGeom prst="rect">
            <a:avLst/>
          </a:prstGeom>
          <a:noFill/>
        </p:spPr>
      </p:pic>
      <p:pic>
        <p:nvPicPr>
          <p:cNvPr id="27652" name="Picture 4" descr="http://utta2010.files.wordpress.com/2011/07/autoestim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04"/>
            <a:ext cx="4667250" cy="2571751"/>
          </a:xfrm>
          <a:prstGeom prst="rect">
            <a:avLst/>
          </a:prstGeom>
          <a:noFill/>
        </p:spPr>
      </p:pic>
      <p:pic>
        <p:nvPicPr>
          <p:cNvPr id="27654" name="Picture 6" descr="http://www.sanar.org/files/sanar/levantar-la-autoestima-para-adelgaz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86124"/>
            <a:ext cx="2714644" cy="3071835"/>
          </a:xfrm>
          <a:prstGeom prst="rect">
            <a:avLst/>
          </a:prstGeom>
          <a:noFill/>
        </p:spPr>
      </p:pic>
      <p:pic>
        <p:nvPicPr>
          <p:cNvPr id="27656" name="Picture 8" descr="http://autoestima21.files.wordpress.com/2010/11/fomentar-la-autoestima-y-el-autoconcepto-previene-posibles-problemas-psicopatologicos_gallery_lightbo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286124"/>
            <a:ext cx="3833818" cy="32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La escalera de la autoestima</a:t>
            </a:r>
            <a:br>
              <a:rPr lang="es-ES" sz="2400" b="1" dirty="0" smtClean="0"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Abraham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Maslow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algunos autores la autoestima es como una   escalera que se construye con distintos escalones estos escalones son:</a:t>
            </a:r>
          </a:p>
          <a:p>
            <a:r>
              <a:rPr lang="es-ES" sz="2800" dirty="0">
                <a:latin typeface="Arial" pitchFamily="34" charset="0"/>
                <a:cs typeface="Arial" pitchFamily="34" charset="0"/>
              </a:rPr>
              <a:t>AUTOCONOCIMIENTO </a:t>
            </a:r>
          </a:p>
          <a:p>
            <a:r>
              <a:rPr lang="es-ES" sz="2800" dirty="0">
                <a:latin typeface="Arial" pitchFamily="34" charset="0"/>
                <a:cs typeface="Arial" pitchFamily="34" charset="0"/>
              </a:rPr>
              <a:t>AUTOEVALUACIÓN </a:t>
            </a:r>
          </a:p>
          <a:p>
            <a:r>
              <a:rPr lang="es-ES" sz="2800" dirty="0">
                <a:latin typeface="Arial" pitchFamily="34" charset="0"/>
                <a:cs typeface="Arial" pitchFamily="34" charset="0"/>
              </a:rPr>
              <a:t>AUTOACEPTACIÓN </a:t>
            </a:r>
          </a:p>
          <a:p>
            <a:r>
              <a:rPr lang="es-ES" sz="2800" dirty="0">
                <a:latin typeface="Arial" pitchFamily="34" charset="0"/>
                <a:cs typeface="Arial" pitchFamily="34" charset="0"/>
              </a:rPr>
              <a:t>AUTORESPETO </a:t>
            </a:r>
          </a:p>
          <a:p>
            <a:r>
              <a:rPr lang="es-ES" sz="2800" dirty="0">
                <a:latin typeface="Arial" pitchFamily="34" charset="0"/>
                <a:cs typeface="Arial" pitchFamily="34" charset="0"/>
              </a:rPr>
              <a:t>AUTOESTIMA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</TotalTime>
  <Words>1003</Words>
  <Application>Microsoft Office PowerPoint</Application>
  <PresentationFormat>Presentación en pantalla (4:3)</PresentationFormat>
  <Paragraphs>63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Equidad</vt:lpstr>
      <vt:lpstr>AUTOESTIMA</vt:lpstr>
      <vt:lpstr>Diapositiva 2</vt:lpstr>
      <vt:lpstr>AUTOESTIMA  </vt:lpstr>
      <vt:lpstr>Diapositiva 4</vt:lpstr>
      <vt:lpstr>Para mejorar la autoestima</vt:lpstr>
      <vt:lpstr>Diapositiva 6</vt:lpstr>
      <vt:lpstr>    Otros consejos para mejorar la autoestima son: </vt:lpstr>
      <vt:lpstr>Diapositiva 8</vt:lpstr>
      <vt:lpstr>La escalera de la autoestima  Abraham Maslow. </vt:lpstr>
      <vt:lpstr>Diapositiva 10</vt:lpstr>
      <vt:lpstr> Los escalones de la autoestima se pueden ir enriqueciendo sólo si tomamos conciencia de cada uno de ellos.</vt:lpstr>
      <vt:lpstr> Los escalones de la autoestima </vt:lpstr>
      <vt:lpstr>Diapositiva 13</vt:lpstr>
      <vt:lpstr> Los escalones de la autoestima </vt:lpstr>
      <vt:lpstr>ACTIVIDAD</vt:lpstr>
      <vt:lpstr>TUTORES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AUTOESTIMA</dc:title>
  <dc:creator>Usuario</dc:creator>
  <cp:lastModifiedBy>Usuario</cp:lastModifiedBy>
  <cp:revision>17</cp:revision>
  <dcterms:created xsi:type="dcterms:W3CDTF">2007-10-23T06:43:53Z</dcterms:created>
  <dcterms:modified xsi:type="dcterms:W3CDTF">2007-10-23T05:17:23Z</dcterms:modified>
</cp:coreProperties>
</file>