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A2C08-A079-4666-BB92-1C39E76BBD41}" type="datetimeFigureOut">
              <a:rPr lang="es-MX" smtClean="0"/>
              <a:t>22/11/2013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0D43-5EED-4271-8B53-44447F9B826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750" t="13407" r="22247" b="10797"/>
          <a:stretch>
            <a:fillRect/>
          </a:stretch>
        </p:blipFill>
        <p:spPr bwMode="auto">
          <a:xfrm>
            <a:off x="72008" y="111768"/>
            <a:ext cx="8964488" cy="6701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edmundo hinojosa</dc:creator>
  <cp:lastModifiedBy>edmundo hinojosa</cp:lastModifiedBy>
  <cp:revision>1</cp:revision>
  <dcterms:created xsi:type="dcterms:W3CDTF">2013-11-22T20:55:31Z</dcterms:created>
  <dcterms:modified xsi:type="dcterms:W3CDTF">2013-11-22T20:56:30Z</dcterms:modified>
</cp:coreProperties>
</file>